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13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  <p:sldMasterId id="2147483673" r:id="rId4"/>
    <p:sldMasterId id="2147483685" r:id="rId5"/>
    <p:sldMasterId id="2147483697" r:id="rId6"/>
    <p:sldMasterId id="2147483709" r:id="rId7"/>
  </p:sldMasterIdLst>
  <p:notesMasterIdLst>
    <p:notesMasterId r:id="rId9"/>
  </p:notesMasterIdLst>
  <p:sldIdLst>
    <p:sldId id="293" r:id="rId8"/>
    <p:sldId id="287" r:id="rId10"/>
    <p:sldId id="295" r:id="rId11"/>
    <p:sldId id="278" r:id="rId12"/>
    <p:sldId id="297" r:id="rId13"/>
    <p:sldId id="298" r:id="rId14"/>
    <p:sldId id="282" r:id="rId15"/>
    <p:sldId id="300" r:id="rId16"/>
    <p:sldId id="301" r:id="rId17"/>
    <p:sldId id="292" r:id="rId18"/>
    <p:sldId id="30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59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4.svg"/><Relationship Id="rId7" Type="http://schemas.openxmlformats.org/officeDocument/2006/relationships/image" Target="../media/image3.png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5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image" Target="../media/image7.png"/><Relationship Id="rId12" Type="http://schemas.openxmlformats.org/officeDocument/2006/relationships/tags" Target="../tags/tag9.xml"/><Relationship Id="rId11" Type="http://schemas.openxmlformats.org/officeDocument/2006/relationships/image" Target="../media/image6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8.pn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tags" Target="../tags/tag3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tags" Target="../tags/tag35.xml"/><Relationship Id="rId3" Type="http://schemas.openxmlformats.org/officeDocument/2006/relationships/image" Target="../media/image9.png"/><Relationship Id="rId2" Type="http://schemas.openxmlformats.org/officeDocument/2006/relationships/tags" Target="../tags/tag34.xml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image" Target="../media/image15.png"/><Relationship Id="rId12" Type="http://schemas.openxmlformats.org/officeDocument/2006/relationships/tags" Target="../tags/tag38.xml"/><Relationship Id="rId11" Type="http://schemas.openxmlformats.org/officeDocument/2006/relationships/image" Target="../media/image14.png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../media/image17.png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6.png"/><Relationship Id="rId2" Type="http://schemas.openxmlformats.org/officeDocument/2006/relationships/tags" Target="../tags/tag7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image" Target="../media/image4.svg"/><Relationship Id="rId7" Type="http://schemas.openxmlformats.org/officeDocument/2006/relationships/image" Target="../media/image3.png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3" Type="http://schemas.openxmlformats.org/officeDocument/2006/relationships/tags" Target="../tags/tag106.xml"/><Relationship Id="rId22" Type="http://schemas.openxmlformats.org/officeDocument/2006/relationships/tags" Target="../tags/tag105.xml"/><Relationship Id="rId21" Type="http://schemas.openxmlformats.org/officeDocument/2006/relationships/tags" Target="../tags/tag104.xml"/><Relationship Id="rId20" Type="http://schemas.openxmlformats.org/officeDocument/2006/relationships/tags" Target="../tags/tag103.xml"/><Relationship Id="rId2" Type="http://schemas.openxmlformats.org/officeDocument/2006/relationships/tags" Target="../tags/tag92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image" Target="../media/image7.png"/><Relationship Id="rId12" Type="http://schemas.openxmlformats.org/officeDocument/2006/relationships/tags" Target="../tags/tag96.xml"/><Relationship Id="rId11" Type="http://schemas.openxmlformats.org/officeDocument/2006/relationships/image" Target="../media/image6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image" Target="../media/image8.png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tags" Target="../tags/tag12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tags" Target="../tags/tag122.xml"/><Relationship Id="rId3" Type="http://schemas.openxmlformats.org/officeDocument/2006/relationships/image" Target="../media/image9.png"/><Relationship Id="rId2" Type="http://schemas.openxmlformats.org/officeDocument/2006/relationships/tags" Target="../tags/tag121.xml"/><Relationship Id="rId18" Type="http://schemas.openxmlformats.org/officeDocument/2006/relationships/tags" Target="../tags/tag130.xml"/><Relationship Id="rId17" Type="http://schemas.openxmlformats.org/officeDocument/2006/relationships/tags" Target="../tags/tag129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image" Target="../media/image15.png"/><Relationship Id="rId12" Type="http://schemas.openxmlformats.org/officeDocument/2006/relationships/tags" Target="../tags/tag125.xml"/><Relationship Id="rId11" Type="http://schemas.openxmlformats.org/officeDocument/2006/relationships/image" Target="../media/image14.png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image" Target="../media/image17.png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image" Target="../media/image16.png"/><Relationship Id="rId2" Type="http://schemas.openxmlformats.org/officeDocument/2006/relationships/tags" Target="../tags/tag161.xml"/><Relationship Id="rId13" Type="http://schemas.openxmlformats.org/officeDocument/2006/relationships/tags" Target="../tags/tag170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20.png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image" Target="../media/image19.png"/><Relationship Id="rId4" Type="http://schemas.openxmlformats.org/officeDocument/2006/relationships/tags" Target="../tags/tag180.xml"/><Relationship Id="rId3" Type="http://schemas.openxmlformats.org/officeDocument/2006/relationships/image" Target="../media/image18.png"/><Relationship Id="rId2" Type="http://schemas.openxmlformats.org/officeDocument/2006/relationships/tags" Target="../tags/tag179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image" Target="../media/image21.png"/><Relationship Id="rId4" Type="http://schemas.openxmlformats.org/officeDocument/2006/relationships/tags" Target="../tags/tag205.xml"/><Relationship Id="rId3" Type="http://schemas.openxmlformats.org/officeDocument/2006/relationships/image" Target="../media/image18.png"/><Relationship Id="rId2" Type="http://schemas.openxmlformats.org/officeDocument/2006/relationships/tags" Target="../tags/tag204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image" Target="../media/image19.png"/><Relationship Id="rId4" Type="http://schemas.openxmlformats.org/officeDocument/2006/relationships/tags" Target="../tags/tag260.xml"/><Relationship Id="rId3" Type="http://schemas.openxmlformats.org/officeDocument/2006/relationships/image" Target="../media/image18.png"/><Relationship Id="rId2" Type="http://schemas.openxmlformats.org/officeDocument/2006/relationships/tags" Target="../tags/tag259.xml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image" Target="../media/image20.png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image" Target="../media/image22.png"/><Relationship Id="rId2" Type="http://schemas.openxmlformats.org/officeDocument/2006/relationships/tags" Target="../tags/tag278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image" Target="../media/image23.png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image" Target="../media/image24.png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image" Target="../media/image25.png"/><Relationship Id="rId2" Type="http://schemas.openxmlformats.org/officeDocument/2006/relationships/tags" Target="../tags/tag297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image" Target="../media/image23.png"/><Relationship Id="rId2" Type="http://schemas.openxmlformats.org/officeDocument/2006/relationships/tags" Target="../tags/tag303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image" Target="../media/image23.png"/><Relationship Id="rId2" Type="http://schemas.openxmlformats.org/officeDocument/2006/relationships/tags" Target="../tags/tag310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image" Target="../media/image23.png"/><Relationship Id="rId2" Type="http://schemas.openxmlformats.org/officeDocument/2006/relationships/tags" Target="../tags/tag319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image" Target="../media/image23.png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image" Target="../media/image23.png"/><Relationship Id="rId2" Type="http://schemas.openxmlformats.org/officeDocument/2006/relationships/tags" Target="../tags/tag328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image" Target="../media/image23.png"/><Relationship Id="rId2" Type="http://schemas.openxmlformats.org/officeDocument/2006/relationships/tags" Target="../tags/tag333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image" Target="../media/image26.png"/><Relationship Id="rId2" Type="http://schemas.openxmlformats.org/officeDocument/2006/relationships/tags" Target="../tags/tag339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356.xml"/><Relationship Id="rId7" Type="http://schemas.openxmlformats.org/officeDocument/2006/relationships/image" Target="../media/image28.png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7.png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5" Type="http://schemas.openxmlformats.org/officeDocument/2006/relationships/tags" Target="../tags/tag362.xml"/><Relationship Id="rId14" Type="http://schemas.openxmlformats.org/officeDocument/2006/relationships/tags" Target="../tags/tag361.xml"/><Relationship Id="rId13" Type="http://schemas.openxmlformats.org/officeDocument/2006/relationships/tags" Target="../tags/tag360.xml"/><Relationship Id="rId12" Type="http://schemas.openxmlformats.org/officeDocument/2006/relationships/tags" Target="../tags/tag359.xml"/><Relationship Id="rId11" Type="http://schemas.openxmlformats.org/officeDocument/2006/relationships/tags" Target="../tags/tag358.xml"/><Relationship Id="rId10" Type="http://schemas.openxmlformats.org/officeDocument/2006/relationships/tags" Target="../tags/tag357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image" Target="../media/image31.png"/><Relationship Id="rId5" Type="http://schemas.openxmlformats.org/officeDocument/2006/relationships/tags" Target="../tags/tag365.xml"/><Relationship Id="rId4" Type="http://schemas.openxmlformats.org/officeDocument/2006/relationships/image" Target="../media/image30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5" Type="http://schemas.openxmlformats.org/officeDocument/2006/relationships/tags" Target="../tags/tag373.xml"/><Relationship Id="rId14" Type="http://schemas.openxmlformats.org/officeDocument/2006/relationships/tags" Target="../tags/tag372.xml"/><Relationship Id="rId13" Type="http://schemas.openxmlformats.org/officeDocument/2006/relationships/tags" Target="../tags/tag371.xml"/><Relationship Id="rId12" Type="http://schemas.openxmlformats.org/officeDocument/2006/relationships/tags" Target="../tags/tag370.xml"/><Relationship Id="rId11" Type="http://schemas.openxmlformats.org/officeDocument/2006/relationships/tags" Target="../tags/tag369.xml"/><Relationship Id="rId10" Type="http://schemas.openxmlformats.org/officeDocument/2006/relationships/tags" Target="../tags/tag368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image" Target="../media/image33.png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image" Target="../media/image27.png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3" Type="http://schemas.openxmlformats.org/officeDocument/2006/relationships/tags" Target="../tags/tag382.xml"/><Relationship Id="rId12" Type="http://schemas.openxmlformats.org/officeDocument/2006/relationships/tags" Target="../tags/tag381.xml"/><Relationship Id="rId11" Type="http://schemas.openxmlformats.org/officeDocument/2006/relationships/tags" Target="../tags/tag380.xml"/><Relationship Id="rId10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tags" Target="../tags/tag388.xml"/><Relationship Id="rId7" Type="http://schemas.openxmlformats.org/officeDocument/2006/relationships/tags" Target="../tags/tag387.xml"/><Relationship Id="rId6" Type="http://schemas.openxmlformats.org/officeDocument/2006/relationships/tags" Target="../tags/tag386.xml"/><Relationship Id="rId5" Type="http://schemas.openxmlformats.org/officeDocument/2006/relationships/image" Target="../media/image27.png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9" Type="http://schemas.openxmlformats.org/officeDocument/2006/relationships/tags" Target="../tags/tag397.xml"/><Relationship Id="rId18" Type="http://schemas.openxmlformats.org/officeDocument/2006/relationships/tags" Target="../tags/tag396.xml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image" Target="../media/image30.png"/><Relationship Id="rId13" Type="http://schemas.openxmlformats.org/officeDocument/2006/relationships/tags" Target="../tags/tag392.xml"/><Relationship Id="rId12" Type="http://schemas.openxmlformats.org/officeDocument/2006/relationships/image" Target="../media/image35.png"/><Relationship Id="rId11" Type="http://schemas.openxmlformats.org/officeDocument/2006/relationships/tags" Target="../tags/tag391.xml"/><Relationship Id="rId10" Type="http://schemas.openxmlformats.org/officeDocument/2006/relationships/tags" Target="../tags/tag390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404.xml"/><Relationship Id="rId8" Type="http://schemas.openxmlformats.org/officeDocument/2006/relationships/tags" Target="../tags/tag403.xml"/><Relationship Id="rId7" Type="http://schemas.openxmlformats.org/officeDocument/2006/relationships/tags" Target="../tags/tag402.xml"/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4" Type="http://schemas.openxmlformats.org/officeDocument/2006/relationships/image" Target="../media/image32.png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1" Type="http://schemas.openxmlformats.org/officeDocument/2006/relationships/tags" Target="../tags/tag406.xml"/><Relationship Id="rId10" Type="http://schemas.openxmlformats.org/officeDocument/2006/relationships/tags" Target="../tags/tag405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image" Target="../media/image32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3" Type="http://schemas.openxmlformats.org/officeDocument/2006/relationships/tags" Target="../tags/tag417.xml"/><Relationship Id="rId12" Type="http://schemas.openxmlformats.org/officeDocument/2006/relationships/tags" Target="../tags/tag416.xml"/><Relationship Id="rId11" Type="http://schemas.openxmlformats.org/officeDocument/2006/relationships/tags" Target="../tags/tag415.xml"/><Relationship Id="rId10" Type="http://schemas.openxmlformats.org/officeDocument/2006/relationships/tags" Target="../tags/tag414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24.xml"/><Relationship Id="rId8" Type="http://schemas.openxmlformats.org/officeDocument/2006/relationships/tags" Target="../tags/tag423.xml"/><Relationship Id="rId7" Type="http://schemas.openxmlformats.org/officeDocument/2006/relationships/tags" Target="../tags/tag422.xml"/><Relationship Id="rId6" Type="http://schemas.openxmlformats.org/officeDocument/2006/relationships/tags" Target="../tags/tag421.xml"/><Relationship Id="rId5" Type="http://schemas.openxmlformats.org/officeDocument/2006/relationships/tags" Target="../tags/tag420.xml"/><Relationship Id="rId4" Type="http://schemas.openxmlformats.org/officeDocument/2006/relationships/image" Target="../media/image32.png"/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image" Target="../media/image32.png"/><Relationship Id="rId2" Type="http://schemas.openxmlformats.org/officeDocument/2006/relationships/tags" Target="../tags/tag425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435.xml"/><Relationship Id="rId7" Type="http://schemas.openxmlformats.org/officeDocument/2006/relationships/tags" Target="../tags/tag434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image" Target="../media/image32.png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42.xml"/><Relationship Id="rId8" Type="http://schemas.openxmlformats.org/officeDocument/2006/relationships/tags" Target="../tags/tag441.xml"/><Relationship Id="rId7" Type="http://schemas.openxmlformats.org/officeDocument/2006/relationships/tags" Target="../tags/tag440.xml"/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image" Target="../media/image32.png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0" Type="http://schemas.openxmlformats.org/officeDocument/2006/relationships/tags" Target="../tags/tag443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448.xml"/><Relationship Id="rId7" Type="http://schemas.openxmlformats.org/officeDocument/2006/relationships/image" Target="../media/image28.png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image" Target="../media/image27.png"/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4" Type="http://schemas.openxmlformats.org/officeDocument/2006/relationships/tags" Target="../tags/tag453.xml"/><Relationship Id="rId13" Type="http://schemas.openxmlformats.org/officeDocument/2006/relationships/tags" Target="../tags/tag452.xml"/><Relationship Id="rId12" Type="http://schemas.openxmlformats.org/officeDocument/2006/relationships/tags" Target="../tags/tag451.xml"/><Relationship Id="rId11" Type="http://schemas.openxmlformats.org/officeDocument/2006/relationships/tags" Target="../tags/tag450.xml"/><Relationship Id="rId10" Type="http://schemas.openxmlformats.org/officeDocument/2006/relationships/tags" Target="../tags/tag449.xml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1127250"/>
            <a:ext cx="8100000" cy="54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@svg_circle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223" y="1330452"/>
            <a:ext cx="1412748" cy="1412748"/>
          </a:xfrm>
          <a:prstGeom prst="rect">
            <a:avLst/>
          </a:prstGeom>
        </p:spPr>
      </p:pic>
      <p:sp>
        <p:nvSpPr>
          <p:cNvPr id="6" name="任意多边形: 形状 5"/>
          <p:cNvSpPr/>
          <p:nvPr>
            <p:custDataLst>
              <p:tags r:id="rId5"/>
            </p:custDataLst>
          </p:nvPr>
        </p:nvSpPr>
        <p:spPr>
          <a:xfrm>
            <a:off x="5889045" y="857250"/>
            <a:ext cx="3254955" cy="5143500"/>
          </a:xfrm>
          <a:custGeom>
            <a:avLst/>
            <a:gdLst>
              <a:gd name="connsiteX0" fmla="*/ 1321519 w 4339940"/>
              <a:gd name="connsiteY0" fmla="*/ 0 h 6858000"/>
              <a:gd name="connsiteX1" fmla="*/ 4339940 w 4339940"/>
              <a:gd name="connsiteY1" fmla="*/ 0 h 6858000"/>
              <a:gd name="connsiteX2" fmla="*/ 4339940 w 4339940"/>
              <a:gd name="connsiteY2" fmla="*/ 6858000 h 6858000"/>
              <a:gd name="connsiteX3" fmla="*/ 1321519 w 4339940"/>
              <a:gd name="connsiteY3" fmla="*/ 6858000 h 6858000"/>
              <a:gd name="connsiteX4" fmla="*/ 1164488 w 4339940"/>
              <a:gd name="connsiteY4" fmla="*/ 6676509 h 6858000"/>
              <a:gd name="connsiteX5" fmla="*/ 0 w 4339940"/>
              <a:gd name="connsiteY5" fmla="*/ 3429000 h 6858000"/>
              <a:gd name="connsiteX6" fmla="*/ 1164488 w 4339940"/>
              <a:gd name="connsiteY6" fmla="*/ 1814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9940" h="6858000">
                <a:moveTo>
                  <a:pt x="1321519" y="0"/>
                </a:moveTo>
                <a:lnTo>
                  <a:pt x="4339940" y="0"/>
                </a:lnTo>
                <a:lnTo>
                  <a:pt x="4339940" y="6858000"/>
                </a:lnTo>
                <a:lnTo>
                  <a:pt x="1321519" y="6858000"/>
                </a:lnTo>
                <a:lnTo>
                  <a:pt x="1164488" y="6676509"/>
                </a:lnTo>
                <a:cubicBezTo>
                  <a:pt x="437008" y="5793995"/>
                  <a:pt x="0" y="4662591"/>
                  <a:pt x="0" y="3429000"/>
                </a:cubicBezTo>
                <a:cubicBezTo>
                  <a:pt x="0" y="2195410"/>
                  <a:pt x="437008" y="1064006"/>
                  <a:pt x="1164488" y="18149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8" scaled="1"/>
          </a:gradFill>
          <a:ln w="12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1" name="@svg_circle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3735" y="857250"/>
            <a:ext cx="2119122" cy="5143500"/>
          </a:xfrm>
          <a:prstGeom prst="rect">
            <a:avLst/>
          </a:prstGeom>
        </p:spPr>
      </p:pic>
      <p:pic>
        <p:nvPicPr>
          <p:cNvPr id="12" name="@svg_circle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0201" y="5191506"/>
            <a:ext cx="1625346" cy="809244"/>
          </a:xfrm>
          <a:prstGeom prst="rect">
            <a:avLst/>
          </a:prstGeom>
        </p:spPr>
      </p:pic>
      <p:pic>
        <p:nvPicPr>
          <p:cNvPr id="13" name="@png2x_main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050405" y="857250"/>
            <a:ext cx="4642866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28650" y="2391251"/>
            <a:ext cx="5259705" cy="1560195"/>
          </a:xfrm>
        </p:spPr>
        <p:txBody>
          <a:bodyPr lIns="0" anchor="t" anchorCtr="0">
            <a:normAutofit/>
          </a:bodyPr>
          <a:lstStyle>
            <a:lvl1pPr algn="l">
              <a:lnSpc>
                <a:spcPct val="100000"/>
              </a:lnSpc>
              <a:defRPr sz="30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628650" y="1312069"/>
            <a:ext cx="4159568" cy="1006316"/>
          </a:xfrm>
        </p:spPr>
        <p:txBody>
          <a:bodyPr l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1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628650" y="4026392"/>
            <a:ext cx="4159481" cy="1344665"/>
          </a:xfrm>
        </p:spPr>
        <p:txBody>
          <a:bodyPr l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3" name="任意多边形: 形状 22"/>
          <p:cNvSpPr/>
          <p:nvPr>
            <p:custDataLst>
              <p:tags r:id="rId17"/>
            </p:custDataLst>
          </p:nvPr>
        </p:nvSpPr>
        <p:spPr>
          <a:xfrm>
            <a:off x="1783031" y="857250"/>
            <a:ext cx="503018" cy="171599"/>
          </a:xfrm>
          <a:custGeom>
            <a:avLst/>
            <a:gdLst>
              <a:gd name="connsiteX0" fmla="*/ 0 w 670690"/>
              <a:gd name="connsiteY0" fmla="*/ 0 h 228798"/>
              <a:gd name="connsiteX1" fmla="*/ 670690 w 670690"/>
              <a:gd name="connsiteY1" fmla="*/ 0 h 228798"/>
              <a:gd name="connsiteX2" fmla="*/ 668331 w 670690"/>
              <a:gd name="connsiteY2" fmla="*/ 7615 h 228798"/>
              <a:gd name="connsiteX3" fmla="*/ 335345 w 670690"/>
              <a:gd name="connsiteY3" fmla="*/ 228798 h 228798"/>
              <a:gd name="connsiteX4" fmla="*/ 2359 w 670690"/>
              <a:gd name="connsiteY4" fmla="*/ 7615 h 2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690" h="228798">
                <a:moveTo>
                  <a:pt x="0" y="0"/>
                </a:moveTo>
                <a:lnTo>
                  <a:pt x="670690" y="0"/>
                </a:lnTo>
                <a:lnTo>
                  <a:pt x="668331" y="7615"/>
                </a:lnTo>
                <a:cubicBezTo>
                  <a:pt x="613470" y="137595"/>
                  <a:pt x="485036" y="228798"/>
                  <a:pt x="335345" y="228798"/>
                </a:cubicBezTo>
                <a:cubicBezTo>
                  <a:pt x="185654" y="228798"/>
                  <a:pt x="57220" y="137595"/>
                  <a:pt x="2359" y="7615"/>
                </a:cubicBezTo>
                <a:close/>
              </a:path>
            </a:pathLst>
          </a:custGeom>
          <a:solidFill>
            <a:schemeClr val="accent2"/>
          </a:solidFill>
          <a:ln w="12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8"/>
            </p:custDataLst>
          </p:nvPr>
        </p:nvSpPr>
        <p:spPr>
          <a:xfrm>
            <a:off x="1143" y="4772922"/>
            <a:ext cx="1636931" cy="1227829"/>
          </a:xfrm>
          <a:custGeom>
            <a:avLst/>
            <a:gdLst>
              <a:gd name="connsiteX0" fmla="*/ 545469 w 2182574"/>
              <a:gd name="connsiteY0" fmla="*/ 0 h 1637105"/>
              <a:gd name="connsiteX1" fmla="*/ 2182574 w 2182574"/>
              <a:gd name="connsiteY1" fmla="*/ 1637105 h 1637105"/>
              <a:gd name="connsiteX2" fmla="*/ 1486281 w 2182574"/>
              <a:gd name="connsiteY2" fmla="*/ 1637105 h 1637105"/>
              <a:gd name="connsiteX3" fmla="*/ 545469 w 2182574"/>
              <a:gd name="connsiteY3" fmla="*/ 696293 h 1637105"/>
              <a:gd name="connsiteX4" fmla="*/ 19452 w 2182574"/>
              <a:gd name="connsiteY4" fmla="*/ 856969 h 1637105"/>
              <a:gd name="connsiteX5" fmla="*/ 0 w 2182574"/>
              <a:gd name="connsiteY5" fmla="*/ 873019 h 1637105"/>
              <a:gd name="connsiteX6" fmla="*/ 0 w 2182574"/>
              <a:gd name="connsiteY6" fmla="*/ 95065 h 1637105"/>
              <a:gd name="connsiteX7" fmla="*/ 58644 w 2182574"/>
              <a:gd name="connsiteY7" fmla="*/ 73601 h 1637105"/>
              <a:gd name="connsiteX8" fmla="*/ 545469 w 2182574"/>
              <a:gd name="connsiteY8" fmla="*/ 0 h 163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2574" h="1637105">
                <a:moveTo>
                  <a:pt x="545469" y="0"/>
                </a:moveTo>
                <a:cubicBezTo>
                  <a:pt x="1449617" y="0"/>
                  <a:pt x="2182574" y="732957"/>
                  <a:pt x="2182574" y="1637105"/>
                </a:cubicBezTo>
                <a:lnTo>
                  <a:pt x="1486281" y="1637105"/>
                </a:lnTo>
                <a:cubicBezTo>
                  <a:pt x="1486281" y="1117509"/>
                  <a:pt x="1065065" y="696293"/>
                  <a:pt x="545469" y="696293"/>
                </a:cubicBezTo>
                <a:cubicBezTo>
                  <a:pt x="350621" y="696293"/>
                  <a:pt x="169607" y="755527"/>
                  <a:pt x="19452" y="856969"/>
                </a:cubicBezTo>
                <a:lnTo>
                  <a:pt x="0" y="873019"/>
                </a:lnTo>
                <a:lnTo>
                  <a:pt x="0" y="95065"/>
                </a:lnTo>
                <a:lnTo>
                  <a:pt x="58644" y="73601"/>
                </a:lnTo>
                <a:cubicBezTo>
                  <a:pt x="212432" y="25768"/>
                  <a:pt x="375941" y="0"/>
                  <a:pt x="545469" y="0"/>
                </a:cubicBezTo>
                <a:close/>
              </a:path>
            </a:pathLst>
          </a:custGeom>
          <a:solidFill>
            <a:schemeClr val="accent5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8840274" y="1083524"/>
            <a:ext cx="302584" cy="699596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20"/>
            </p:custDataLst>
          </p:nvPr>
        </p:nvSpPr>
        <p:spPr>
          <a:xfrm>
            <a:off x="1697276" y="857251"/>
            <a:ext cx="674526" cy="253888"/>
          </a:xfrm>
          <a:custGeom>
            <a:avLst/>
            <a:gdLst>
              <a:gd name="connsiteX0" fmla="*/ 0 w 899368"/>
              <a:gd name="connsiteY0" fmla="*/ 0 h 338517"/>
              <a:gd name="connsiteX1" fmla="*/ 35326 w 899368"/>
              <a:gd name="connsiteY1" fmla="*/ 0 h 338517"/>
              <a:gd name="connsiteX2" fmla="*/ 47039 w 899368"/>
              <a:gd name="connsiteY2" fmla="*/ 37732 h 338517"/>
              <a:gd name="connsiteX3" fmla="*/ 449684 w 899368"/>
              <a:gd name="connsiteY3" fmla="*/ 304623 h 338517"/>
              <a:gd name="connsiteX4" fmla="*/ 852330 w 899368"/>
              <a:gd name="connsiteY4" fmla="*/ 37732 h 338517"/>
              <a:gd name="connsiteX5" fmla="*/ 864042 w 899368"/>
              <a:gd name="connsiteY5" fmla="*/ 0 h 338517"/>
              <a:gd name="connsiteX6" fmla="*/ 899368 w 899368"/>
              <a:gd name="connsiteY6" fmla="*/ 0 h 338517"/>
              <a:gd name="connsiteX7" fmla="*/ 883560 w 899368"/>
              <a:gd name="connsiteY7" fmla="*/ 50925 h 338517"/>
              <a:gd name="connsiteX8" fmla="*/ 449684 w 899368"/>
              <a:gd name="connsiteY8" fmla="*/ 338517 h 338517"/>
              <a:gd name="connsiteX9" fmla="*/ 15808 w 899368"/>
              <a:gd name="connsiteY9" fmla="*/ 50925 h 33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68" h="338517">
                <a:moveTo>
                  <a:pt x="0" y="0"/>
                </a:moveTo>
                <a:lnTo>
                  <a:pt x="35326" y="0"/>
                </a:lnTo>
                <a:lnTo>
                  <a:pt x="47039" y="37732"/>
                </a:lnTo>
                <a:cubicBezTo>
                  <a:pt x="113377" y="194573"/>
                  <a:pt x="268679" y="304623"/>
                  <a:pt x="449684" y="304623"/>
                </a:cubicBezTo>
                <a:cubicBezTo>
                  <a:pt x="630690" y="304623"/>
                  <a:pt x="785992" y="194573"/>
                  <a:pt x="852330" y="37732"/>
                </a:cubicBezTo>
                <a:lnTo>
                  <a:pt x="864042" y="0"/>
                </a:lnTo>
                <a:lnTo>
                  <a:pt x="899368" y="0"/>
                </a:lnTo>
                <a:lnTo>
                  <a:pt x="883560" y="50925"/>
                </a:lnTo>
                <a:cubicBezTo>
                  <a:pt x="812077" y="219931"/>
                  <a:pt x="644729" y="338517"/>
                  <a:pt x="449684" y="338517"/>
                </a:cubicBezTo>
                <a:cubicBezTo>
                  <a:pt x="254639" y="338517"/>
                  <a:pt x="87292" y="219931"/>
                  <a:pt x="15808" y="50925"/>
                </a:cubicBezTo>
                <a:close/>
              </a:path>
            </a:pathLst>
          </a:custGeom>
          <a:solidFill>
            <a:schemeClr val="accent2"/>
          </a:solidFill>
          <a:ln w="1253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/>
          <p:cNvSpPr/>
          <p:nvPr>
            <p:custDataLst>
              <p:tags r:id="rId2"/>
            </p:custDataLst>
          </p:nvPr>
        </p:nvSpPr>
        <p:spPr>
          <a:xfrm rot="10800000" flipV="1">
            <a:off x="0" y="857250"/>
            <a:ext cx="2737873" cy="5143500"/>
          </a:xfrm>
          <a:custGeom>
            <a:avLst/>
            <a:gdLst>
              <a:gd name="connsiteX0" fmla="*/ 3650497 w 3650497"/>
              <a:gd name="connsiteY0" fmla="*/ 0 h 6858000"/>
              <a:gd name="connsiteX1" fmla="*/ 1324214 w 3650497"/>
              <a:gd name="connsiteY1" fmla="*/ 0 h 6858000"/>
              <a:gd name="connsiteX2" fmla="*/ 1166963 w 3650497"/>
              <a:gd name="connsiteY2" fmla="*/ 181360 h 6858000"/>
              <a:gd name="connsiteX3" fmla="*/ 0 w 3650497"/>
              <a:gd name="connsiteY3" fmla="*/ 3428868 h 6858000"/>
              <a:gd name="connsiteX4" fmla="*/ 1166963 w 3650497"/>
              <a:gd name="connsiteY4" fmla="*/ 6676377 h 6858000"/>
              <a:gd name="connsiteX5" fmla="*/ 1324443 w 3650497"/>
              <a:gd name="connsiteY5" fmla="*/ 6858000 h 6858000"/>
              <a:gd name="connsiteX6" fmla="*/ 3650497 w 365049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0497" h="6858000">
                <a:moveTo>
                  <a:pt x="3650497" y="0"/>
                </a:moveTo>
                <a:lnTo>
                  <a:pt x="1324214" y="0"/>
                </a:lnTo>
                <a:lnTo>
                  <a:pt x="1166963" y="181360"/>
                </a:lnTo>
                <a:cubicBezTo>
                  <a:pt x="437936" y="1063874"/>
                  <a:pt x="0" y="2195278"/>
                  <a:pt x="0" y="3428868"/>
                </a:cubicBezTo>
                <a:cubicBezTo>
                  <a:pt x="0" y="4662459"/>
                  <a:pt x="437937" y="5793863"/>
                  <a:pt x="1166963" y="6676377"/>
                </a:cubicBezTo>
                <a:lnTo>
                  <a:pt x="1324443" y="6858000"/>
                </a:lnTo>
                <a:lnTo>
                  <a:pt x="3650497" y="6858000"/>
                </a:lnTo>
                <a:close/>
              </a:path>
            </a:pathLst>
          </a:custGeom>
          <a:solidFill>
            <a:srgbClr val="3884F8"/>
          </a:soli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 rot="10800000" flipV="1">
            <a:off x="0" y="857250"/>
            <a:ext cx="2737873" cy="5143500"/>
          </a:xfrm>
          <a:custGeom>
            <a:avLst/>
            <a:gdLst>
              <a:gd name="connsiteX0" fmla="*/ 3650497 w 3650497"/>
              <a:gd name="connsiteY0" fmla="*/ 0 h 6858000"/>
              <a:gd name="connsiteX1" fmla="*/ 1324214 w 3650497"/>
              <a:gd name="connsiteY1" fmla="*/ 0 h 6858000"/>
              <a:gd name="connsiteX2" fmla="*/ 1166963 w 3650497"/>
              <a:gd name="connsiteY2" fmla="*/ 181360 h 6858000"/>
              <a:gd name="connsiteX3" fmla="*/ 0 w 3650497"/>
              <a:gd name="connsiteY3" fmla="*/ 3428868 h 6858000"/>
              <a:gd name="connsiteX4" fmla="*/ 1166963 w 3650497"/>
              <a:gd name="connsiteY4" fmla="*/ 6676377 h 6858000"/>
              <a:gd name="connsiteX5" fmla="*/ 1324443 w 3650497"/>
              <a:gd name="connsiteY5" fmla="*/ 6858000 h 6858000"/>
              <a:gd name="connsiteX6" fmla="*/ 3650497 w 365049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0497" h="6858000">
                <a:moveTo>
                  <a:pt x="3650497" y="0"/>
                </a:moveTo>
                <a:lnTo>
                  <a:pt x="1324214" y="0"/>
                </a:lnTo>
                <a:lnTo>
                  <a:pt x="1166963" y="181360"/>
                </a:lnTo>
                <a:cubicBezTo>
                  <a:pt x="437936" y="1063874"/>
                  <a:pt x="0" y="2195278"/>
                  <a:pt x="0" y="3428868"/>
                </a:cubicBezTo>
                <a:cubicBezTo>
                  <a:pt x="0" y="4662459"/>
                  <a:pt x="437937" y="5793863"/>
                  <a:pt x="1166963" y="6676377"/>
                </a:cubicBezTo>
                <a:lnTo>
                  <a:pt x="1324443" y="6858000"/>
                </a:lnTo>
                <a:lnTo>
                  <a:pt x="3650497" y="6858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2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188682" scaled="1"/>
          </a:gra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6" name="@png2x_sp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6973" y="1488186"/>
            <a:ext cx="1810512" cy="3346704"/>
          </a:xfrm>
          <a:prstGeom prst="rect">
            <a:avLst/>
          </a:prstGeom>
        </p:spPr>
      </p:pic>
      <p:sp>
        <p:nvSpPr>
          <p:cNvPr id="40" name="任意多边形: 形状 39"/>
          <p:cNvSpPr/>
          <p:nvPr userDrawn="1">
            <p:custDataLst>
              <p:tags r:id="rId6"/>
            </p:custDataLst>
          </p:nvPr>
        </p:nvSpPr>
        <p:spPr>
          <a:xfrm>
            <a:off x="1" y="857250"/>
            <a:ext cx="2015038" cy="5143500"/>
          </a:xfrm>
          <a:custGeom>
            <a:avLst/>
            <a:gdLst>
              <a:gd name="connsiteX0" fmla="*/ 0 w 2686717"/>
              <a:gd name="connsiteY0" fmla="*/ 0 h 6858000"/>
              <a:gd name="connsiteX1" fmla="*/ 380888 w 2686717"/>
              <a:gd name="connsiteY1" fmla="*/ 0 h 6858000"/>
              <a:gd name="connsiteX2" fmla="*/ 462516 w 2686717"/>
              <a:gd name="connsiteY2" fmla="*/ 32185 h 6858000"/>
              <a:gd name="connsiteX3" fmla="*/ 2686717 w 2686717"/>
              <a:gd name="connsiteY3" fmla="*/ 3387725 h 6858000"/>
              <a:gd name="connsiteX4" fmla="*/ 297140 w 2686717"/>
              <a:gd name="connsiteY4" fmla="*/ 6808471 h 6858000"/>
              <a:gd name="connsiteX5" fmla="*/ 150761 w 2686717"/>
              <a:gd name="connsiteY5" fmla="*/ 6858000 h 6858000"/>
              <a:gd name="connsiteX6" fmla="*/ 0 w 2686717"/>
              <a:gd name="connsiteY6" fmla="*/ 6858000 h 6858000"/>
              <a:gd name="connsiteX7" fmla="*/ 0 w 2686717"/>
              <a:gd name="connsiteY7" fmla="*/ 4935920 h 6858000"/>
              <a:gd name="connsiteX8" fmla="*/ 63055 w 2686717"/>
              <a:gd name="connsiteY8" fmla="*/ 4897614 h 6858000"/>
              <a:gd name="connsiteX9" fmla="*/ 865856 w 2686717"/>
              <a:gd name="connsiteY9" fmla="*/ 3387725 h 6858000"/>
              <a:gd name="connsiteX10" fmla="*/ 63055 w 2686717"/>
              <a:gd name="connsiteY10" fmla="*/ 1877837 h 6858000"/>
              <a:gd name="connsiteX11" fmla="*/ 0 w 2686717"/>
              <a:gd name="connsiteY11" fmla="*/ 18395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6717" h="6858000">
                <a:moveTo>
                  <a:pt x="0" y="0"/>
                </a:moveTo>
                <a:lnTo>
                  <a:pt x="380888" y="0"/>
                </a:lnTo>
                <a:lnTo>
                  <a:pt x="462516" y="32185"/>
                </a:lnTo>
                <a:cubicBezTo>
                  <a:pt x="1769586" y="585029"/>
                  <a:pt x="2686717" y="1879273"/>
                  <a:pt x="2686717" y="3387725"/>
                </a:cubicBezTo>
                <a:cubicBezTo>
                  <a:pt x="2686717" y="4959029"/>
                  <a:pt x="1691566" y="6297903"/>
                  <a:pt x="297140" y="6808471"/>
                </a:cubicBezTo>
                <a:lnTo>
                  <a:pt x="150761" y="6858000"/>
                </a:lnTo>
                <a:lnTo>
                  <a:pt x="0" y="6858000"/>
                </a:lnTo>
                <a:lnTo>
                  <a:pt x="0" y="4935920"/>
                </a:lnTo>
                <a:lnTo>
                  <a:pt x="63055" y="4897614"/>
                </a:lnTo>
                <a:cubicBezTo>
                  <a:pt x="547408" y="4570391"/>
                  <a:pt x="865856" y="4016247"/>
                  <a:pt x="865856" y="3387725"/>
                </a:cubicBezTo>
                <a:cubicBezTo>
                  <a:pt x="865856" y="2759203"/>
                  <a:pt x="547408" y="2205059"/>
                  <a:pt x="63055" y="1877837"/>
                </a:cubicBezTo>
                <a:lnTo>
                  <a:pt x="0" y="1839530"/>
                </a:ln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778193" y="1534001"/>
            <a:ext cx="1715929" cy="3916680"/>
          </a:xfrm>
        </p:spPr>
        <p:txBody>
          <a:bodyPr vert="eaVert" anchor="b">
            <a:normAutofit/>
          </a:bodyPr>
          <a:lstStyle>
            <a:lvl1pPr algn="ctr">
              <a:defRPr sz="45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4" name="任意多边形: 形状 43"/>
          <p:cNvSpPr/>
          <p:nvPr userDrawn="1">
            <p:custDataLst>
              <p:tags r:id="rId8"/>
            </p:custDataLst>
          </p:nvPr>
        </p:nvSpPr>
        <p:spPr>
          <a:xfrm>
            <a:off x="8886825" y="1173245"/>
            <a:ext cx="257175" cy="682462"/>
          </a:xfrm>
          <a:custGeom>
            <a:avLst/>
            <a:gdLst>
              <a:gd name="connsiteX0" fmla="*/ 342900 w 342900"/>
              <a:gd name="connsiteY0" fmla="*/ 0 h 909949"/>
              <a:gd name="connsiteX1" fmla="*/ 342900 w 342900"/>
              <a:gd name="connsiteY1" fmla="*/ 257692 h 909949"/>
              <a:gd name="connsiteX2" fmla="*/ 307870 w 342900"/>
              <a:gd name="connsiteY2" fmla="*/ 286594 h 909949"/>
              <a:gd name="connsiteX3" fmla="*/ 238125 w 342900"/>
              <a:gd name="connsiteY3" fmla="*/ 454974 h 909949"/>
              <a:gd name="connsiteX4" fmla="*/ 307870 w 342900"/>
              <a:gd name="connsiteY4" fmla="*/ 623354 h 909949"/>
              <a:gd name="connsiteX5" fmla="*/ 342900 w 342900"/>
              <a:gd name="connsiteY5" fmla="*/ 652256 h 909949"/>
              <a:gd name="connsiteX6" fmla="*/ 342900 w 342900"/>
              <a:gd name="connsiteY6" fmla="*/ 909949 h 909949"/>
              <a:gd name="connsiteX7" fmla="*/ 290872 w 342900"/>
              <a:gd name="connsiteY7" fmla="*/ 893798 h 909949"/>
              <a:gd name="connsiteX8" fmla="*/ 0 w 342900"/>
              <a:gd name="connsiteY8" fmla="*/ 454974 h 909949"/>
              <a:gd name="connsiteX9" fmla="*/ 290872 w 342900"/>
              <a:gd name="connsiteY9" fmla="*/ 16150 h 9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900" h="909949">
                <a:moveTo>
                  <a:pt x="342900" y="0"/>
                </a:moveTo>
                <a:lnTo>
                  <a:pt x="342900" y="257692"/>
                </a:lnTo>
                <a:lnTo>
                  <a:pt x="307870" y="286594"/>
                </a:lnTo>
                <a:cubicBezTo>
                  <a:pt x="264778" y="329686"/>
                  <a:pt x="238125" y="389218"/>
                  <a:pt x="238125" y="454974"/>
                </a:cubicBezTo>
                <a:cubicBezTo>
                  <a:pt x="238125" y="520731"/>
                  <a:pt x="264778" y="580262"/>
                  <a:pt x="307870" y="623354"/>
                </a:cubicBezTo>
                <a:lnTo>
                  <a:pt x="342900" y="652256"/>
                </a:lnTo>
                <a:lnTo>
                  <a:pt x="342900" y="909949"/>
                </a:lnTo>
                <a:lnTo>
                  <a:pt x="290872" y="893798"/>
                </a:lnTo>
                <a:cubicBezTo>
                  <a:pt x="119938" y="821500"/>
                  <a:pt x="0" y="652244"/>
                  <a:pt x="0" y="454974"/>
                </a:cubicBezTo>
                <a:cubicBezTo>
                  <a:pt x="0" y="257705"/>
                  <a:pt x="119938" y="88449"/>
                  <a:pt x="290872" y="161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@png2x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" y="857250"/>
            <a:ext cx="9141714" cy="5143500"/>
          </a:xfrm>
          <a:prstGeom prst="rect">
            <a:avLst/>
          </a:prstGeom>
        </p:spPr>
      </p:pic>
      <p:pic>
        <p:nvPicPr>
          <p:cNvPr id="7" name="@svg_circleSmall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053" y="5246370"/>
            <a:ext cx="3003804" cy="754380"/>
          </a:xfrm>
          <a:prstGeom prst="rect">
            <a:avLst/>
          </a:prstGeom>
        </p:spPr>
      </p:pic>
      <p:pic>
        <p:nvPicPr>
          <p:cNvPr id="10" name="@svg_circle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3403" y="857250"/>
            <a:ext cx="2489454" cy="5143500"/>
          </a:xfrm>
          <a:prstGeom prst="rect">
            <a:avLst/>
          </a:prstGeom>
        </p:spPr>
      </p:pic>
      <p:pic>
        <p:nvPicPr>
          <p:cNvPr id="11" name="@png2x_girl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08117" y="857250"/>
            <a:ext cx="3634740" cy="5143500"/>
          </a:xfrm>
          <a:prstGeom prst="rect">
            <a:avLst/>
          </a:prstGeom>
        </p:spPr>
      </p:pic>
      <p:pic>
        <p:nvPicPr>
          <p:cNvPr id="12" name="@png2x_sp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3" y="1172718"/>
            <a:ext cx="658368" cy="11041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1846075" y="1952661"/>
            <a:ext cx="5057360" cy="2809179"/>
          </a:xfrm>
        </p:spPr>
        <p:txBody>
          <a:bodyPr tIns="215900" anchor="ctr"/>
          <a:lstStyle>
            <a:lvl1pPr algn="l">
              <a:defRPr sz="4050" b="1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885305" y="1952661"/>
            <a:ext cx="710738" cy="2809179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4500"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  <p:custDataLst>
              <p:tags r:id="rId1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  <p:custDataLst>
              <p:tags r:id="rId1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3875" y="1790700"/>
            <a:ext cx="3990975" cy="369570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790700"/>
            <a:ext cx="3990975" cy="369570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3875" y="1790700"/>
            <a:ext cx="3974306" cy="404813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3875" y="2322195"/>
            <a:ext cx="3974306" cy="3166586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790700"/>
            <a:ext cx="3991451" cy="404813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322195"/>
            <a:ext cx="3991451" cy="3166586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3880" y="1790708"/>
            <a:ext cx="8096315" cy="369573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3880" y="1790708"/>
            <a:ext cx="8096315" cy="432000"/>
          </a:xfrm>
        </p:spPr>
        <p:txBody>
          <a:bodyPr anchor="t"/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2x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" y="857250"/>
            <a:ext cx="9142857" cy="5135499"/>
          </a:xfrm>
          <a:prstGeom prst="rect">
            <a:avLst/>
          </a:prstGeom>
        </p:spPr>
      </p:pic>
      <p:sp>
        <p:nvSpPr>
          <p:cNvPr id="12" name="任意多边形: 形状 11"/>
          <p:cNvSpPr/>
          <p:nvPr>
            <p:custDataLst>
              <p:tags r:id="rId4"/>
            </p:custDataLst>
          </p:nvPr>
        </p:nvSpPr>
        <p:spPr>
          <a:xfrm rot="10800000" flipV="1">
            <a:off x="0" y="2862421"/>
            <a:ext cx="3362771" cy="3138329"/>
          </a:xfrm>
          <a:custGeom>
            <a:avLst/>
            <a:gdLst>
              <a:gd name="connsiteX0" fmla="*/ 3372934 w 4483695"/>
              <a:gd name="connsiteY0" fmla="*/ 0 h 4184439"/>
              <a:gd name="connsiteX1" fmla="*/ 0 w 4483695"/>
              <a:gd name="connsiteY1" fmla="*/ 3377514 h 4184439"/>
              <a:gd name="connsiteX2" fmla="*/ 68526 w 4483695"/>
              <a:gd name="connsiteY2" fmla="*/ 4058201 h 4184439"/>
              <a:gd name="connsiteX3" fmla="*/ 100941 w 4483695"/>
              <a:gd name="connsiteY3" fmla="*/ 4184439 h 4184439"/>
              <a:gd name="connsiteX4" fmla="*/ 4483695 w 4483695"/>
              <a:gd name="connsiteY4" fmla="*/ 4184439 h 4184439"/>
              <a:gd name="connsiteX5" fmla="*/ 4483695 w 4483695"/>
              <a:gd name="connsiteY5" fmla="*/ 188356 h 4184439"/>
              <a:gd name="connsiteX6" fmla="*/ 4375942 w 4483695"/>
              <a:gd name="connsiteY6" fmla="*/ 151846 h 4184439"/>
              <a:gd name="connsiteX7" fmla="*/ 3372934 w 4483695"/>
              <a:gd name="connsiteY7" fmla="*/ 0 h 418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3695" h="4184439">
                <a:moveTo>
                  <a:pt x="3372934" y="0"/>
                </a:moveTo>
                <a:cubicBezTo>
                  <a:pt x="1510114" y="0"/>
                  <a:pt x="0" y="1512164"/>
                  <a:pt x="0" y="3377514"/>
                </a:cubicBezTo>
                <a:cubicBezTo>
                  <a:pt x="0" y="3610683"/>
                  <a:pt x="23596" y="3838333"/>
                  <a:pt x="68526" y="4058201"/>
                </a:cubicBezTo>
                <a:lnTo>
                  <a:pt x="100941" y="4184439"/>
                </a:lnTo>
                <a:lnTo>
                  <a:pt x="4483695" y="4184439"/>
                </a:lnTo>
                <a:lnTo>
                  <a:pt x="4483695" y="188356"/>
                </a:lnTo>
                <a:lnTo>
                  <a:pt x="4375942" y="151846"/>
                </a:lnTo>
                <a:cubicBezTo>
                  <a:pt x="4059092" y="53162"/>
                  <a:pt x="3722213" y="0"/>
                  <a:pt x="33729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6" scaled="1"/>
          </a:gradFill>
          <a:ln w="12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5"/>
            </p:custDataLst>
          </p:nvPr>
        </p:nvSpPr>
        <p:spPr>
          <a:xfrm>
            <a:off x="953" y="3584466"/>
            <a:ext cx="2418588" cy="2416284"/>
          </a:xfrm>
          <a:custGeom>
            <a:avLst/>
            <a:gdLst>
              <a:gd name="connsiteX0" fmla="*/ 700210 w 3224784"/>
              <a:gd name="connsiteY0" fmla="*/ 0 h 3221712"/>
              <a:gd name="connsiteX1" fmla="*/ 3224784 w 3224784"/>
              <a:gd name="connsiteY1" fmla="*/ 2524574 h 3221712"/>
              <a:gd name="connsiteX2" fmla="*/ 3173494 w 3224784"/>
              <a:gd name="connsiteY2" fmla="*/ 3033364 h 3221712"/>
              <a:gd name="connsiteX3" fmla="*/ 3125065 w 3224784"/>
              <a:gd name="connsiteY3" fmla="*/ 3221712 h 3221712"/>
              <a:gd name="connsiteX4" fmla="*/ 1749850 w 3224784"/>
              <a:gd name="connsiteY4" fmla="*/ 3221712 h 3221712"/>
              <a:gd name="connsiteX5" fmla="*/ 1779752 w 3224784"/>
              <a:gd name="connsiteY5" fmla="*/ 3179116 h 3221712"/>
              <a:gd name="connsiteX6" fmla="*/ 1962497 w 3224784"/>
              <a:gd name="connsiteY6" fmla="*/ 2524574 h 3221712"/>
              <a:gd name="connsiteX7" fmla="*/ 700210 w 3224784"/>
              <a:gd name="connsiteY7" fmla="*/ 1262287 h 3221712"/>
              <a:gd name="connsiteX8" fmla="*/ 152957 w 3224784"/>
              <a:gd name="connsiteY8" fmla="*/ 1386762 h 3221712"/>
              <a:gd name="connsiteX9" fmla="*/ 0 w 3224784"/>
              <a:gd name="connsiteY9" fmla="*/ 1474678 h 3221712"/>
              <a:gd name="connsiteX10" fmla="*/ 0 w 3224784"/>
              <a:gd name="connsiteY10" fmla="*/ 100510 h 3221712"/>
              <a:gd name="connsiteX11" fmla="*/ 191421 w 3224784"/>
              <a:gd name="connsiteY11" fmla="*/ 51291 h 3221712"/>
              <a:gd name="connsiteX12" fmla="*/ 700210 w 3224784"/>
              <a:gd name="connsiteY12" fmla="*/ 0 h 32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24784" h="3221712">
                <a:moveTo>
                  <a:pt x="700210" y="0"/>
                </a:moveTo>
                <a:cubicBezTo>
                  <a:pt x="2094494" y="0"/>
                  <a:pt x="3224784" y="1130290"/>
                  <a:pt x="3224784" y="2524574"/>
                </a:cubicBezTo>
                <a:cubicBezTo>
                  <a:pt x="3224784" y="2698860"/>
                  <a:pt x="3207124" y="2869021"/>
                  <a:pt x="3173494" y="3033364"/>
                </a:cubicBezTo>
                <a:lnTo>
                  <a:pt x="3125065" y="3221712"/>
                </a:lnTo>
                <a:lnTo>
                  <a:pt x="1749850" y="3221712"/>
                </a:lnTo>
                <a:lnTo>
                  <a:pt x="1779752" y="3179116"/>
                </a:lnTo>
                <a:cubicBezTo>
                  <a:pt x="1895717" y="2988262"/>
                  <a:pt x="1962497" y="2764217"/>
                  <a:pt x="1962497" y="2524574"/>
                </a:cubicBezTo>
                <a:cubicBezTo>
                  <a:pt x="1962497" y="1827432"/>
                  <a:pt x="1397352" y="1262287"/>
                  <a:pt x="700210" y="1262287"/>
                </a:cubicBezTo>
                <a:cubicBezTo>
                  <a:pt x="504139" y="1262287"/>
                  <a:pt x="318509" y="1306991"/>
                  <a:pt x="152957" y="1386762"/>
                </a:cubicBezTo>
                <a:lnTo>
                  <a:pt x="0" y="1474678"/>
                </a:lnTo>
                <a:lnTo>
                  <a:pt x="0" y="100510"/>
                </a:lnTo>
                <a:lnTo>
                  <a:pt x="191421" y="51291"/>
                </a:lnTo>
                <a:cubicBezTo>
                  <a:pt x="355764" y="17661"/>
                  <a:pt x="525925" y="0"/>
                  <a:pt x="700210" y="0"/>
                </a:cubicBezTo>
                <a:close/>
              </a:path>
            </a:pathLst>
          </a:cu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@png2x_girl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51" y="857250"/>
            <a:ext cx="421767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786539" y="1403033"/>
            <a:ext cx="5167313" cy="2181701"/>
          </a:xfrm>
        </p:spPr>
        <p:txBody>
          <a:bodyPr rIns="0" anchor="b" anchorCtr="0"/>
          <a:lstStyle>
            <a:lvl1pPr algn="r">
              <a:lnSpc>
                <a:spcPct val="100000"/>
              </a:lnSpc>
              <a:defRPr sz="45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2786539" y="3781902"/>
            <a:ext cx="5167313" cy="1748219"/>
          </a:xfrm>
        </p:spPr>
        <p:txBody>
          <a:bodyPr lIns="71755" rIns="36195" anchor="t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任意多边形: 形状 3"/>
          <p:cNvSpPr/>
          <p:nvPr userDrawn="1">
            <p:custDataLst>
              <p:tags r:id="rId10"/>
            </p:custDataLst>
          </p:nvPr>
        </p:nvSpPr>
        <p:spPr>
          <a:xfrm>
            <a:off x="8734425" y="1199842"/>
            <a:ext cx="409575" cy="946973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5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8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1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@svg_circle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223" y="1330452"/>
            <a:ext cx="1412748" cy="1412748"/>
          </a:xfrm>
          <a:prstGeom prst="rect">
            <a:avLst/>
          </a:prstGeom>
        </p:spPr>
      </p:pic>
      <p:sp>
        <p:nvSpPr>
          <p:cNvPr id="6" name="任意多边形: 形状 5"/>
          <p:cNvSpPr/>
          <p:nvPr>
            <p:custDataLst>
              <p:tags r:id="rId5"/>
            </p:custDataLst>
          </p:nvPr>
        </p:nvSpPr>
        <p:spPr>
          <a:xfrm>
            <a:off x="5889045" y="857250"/>
            <a:ext cx="3254955" cy="5143500"/>
          </a:xfrm>
          <a:custGeom>
            <a:avLst/>
            <a:gdLst>
              <a:gd name="connsiteX0" fmla="*/ 1321519 w 4339940"/>
              <a:gd name="connsiteY0" fmla="*/ 0 h 6858000"/>
              <a:gd name="connsiteX1" fmla="*/ 4339940 w 4339940"/>
              <a:gd name="connsiteY1" fmla="*/ 0 h 6858000"/>
              <a:gd name="connsiteX2" fmla="*/ 4339940 w 4339940"/>
              <a:gd name="connsiteY2" fmla="*/ 6858000 h 6858000"/>
              <a:gd name="connsiteX3" fmla="*/ 1321519 w 4339940"/>
              <a:gd name="connsiteY3" fmla="*/ 6858000 h 6858000"/>
              <a:gd name="connsiteX4" fmla="*/ 1164488 w 4339940"/>
              <a:gd name="connsiteY4" fmla="*/ 6676509 h 6858000"/>
              <a:gd name="connsiteX5" fmla="*/ 0 w 4339940"/>
              <a:gd name="connsiteY5" fmla="*/ 3429000 h 6858000"/>
              <a:gd name="connsiteX6" fmla="*/ 1164488 w 4339940"/>
              <a:gd name="connsiteY6" fmla="*/ 1814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9940" h="6858000">
                <a:moveTo>
                  <a:pt x="1321519" y="0"/>
                </a:moveTo>
                <a:lnTo>
                  <a:pt x="4339940" y="0"/>
                </a:lnTo>
                <a:lnTo>
                  <a:pt x="4339940" y="6858000"/>
                </a:lnTo>
                <a:lnTo>
                  <a:pt x="1321519" y="6858000"/>
                </a:lnTo>
                <a:lnTo>
                  <a:pt x="1164488" y="6676509"/>
                </a:lnTo>
                <a:cubicBezTo>
                  <a:pt x="437008" y="5793995"/>
                  <a:pt x="0" y="4662591"/>
                  <a:pt x="0" y="3429000"/>
                </a:cubicBezTo>
                <a:cubicBezTo>
                  <a:pt x="0" y="2195410"/>
                  <a:pt x="437008" y="1064006"/>
                  <a:pt x="1164488" y="18149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8" scaled="1"/>
          </a:gradFill>
          <a:ln w="12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1" name="@svg_circle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3735" y="857250"/>
            <a:ext cx="2119122" cy="5143500"/>
          </a:xfrm>
          <a:prstGeom prst="rect">
            <a:avLst/>
          </a:prstGeom>
        </p:spPr>
      </p:pic>
      <p:pic>
        <p:nvPicPr>
          <p:cNvPr id="12" name="@svg_circle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0201" y="5191506"/>
            <a:ext cx="1625346" cy="809244"/>
          </a:xfrm>
          <a:prstGeom prst="rect">
            <a:avLst/>
          </a:prstGeom>
        </p:spPr>
      </p:pic>
      <p:pic>
        <p:nvPicPr>
          <p:cNvPr id="13" name="@png2x_main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050405" y="857250"/>
            <a:ext cx="4642866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28650" y="2391251"/>
            <a:ext cx="5259705" cy="1560195"/>
          </a:xfrm>
        </p:spPr>
        <p:txBody>
          <a:bodyPr lIns="0" anchor="t" anchorCtr="0">
            <a:normAutofit/>
          </a:bodyPr>
          <a:lstStyle>
            <a:lvl1pPr algn="l">
              <a:lnSpc>
                <a:spcPct val="100000"/>
              </a:lnSpc>
              <a:defRPr sz="30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628650" y="1312069"/>
            <a:ext cx="4159568" cy="1006316"/>
          </a:xfrm>
        </p:spPr>
        <p:txBody>
          <a:bodyPr l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1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628650" y="4026392"/>
            <a:ext cx="4159481" cy="1344665"/>
          </a:xfrm>
        </p:spPr>
        <p:txBody>
          <a:bodyPr l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3" name="任意多边形: 形状 22"/>
          <p:cNvSpPr/>
          <p:nvPr>
            <p:custDataLst>
              <p:tags r:id="rId17"/>
            </p:custDataLst>
          </p:nvPr>
        </p:nvSpPr>
        <p:spPr>
          <a:xfrm>
            <a:off x="1783031" y="857250"/>
            <a:ext cx="503018" cy="171599"/>
          </a:xfrm>
          <a:custGeom>
            <a:avLst/>
            <a:gdLst>
              <a:gd name="connsiteX0" fmla="*/ 0 w 670690"/>
              <a:gd name="connsiteY0" fmla="*/ 0 h 228798"/>
              <a:gd name="connsiteX1" fmla="*/ 670690 w 670690"/>
              <a:gd name="connsiteY1" fmla="*/ 0 h 228798"/>
              <a:gd name="connsiteX2" fmla="*/ 668331 w 670690"/>
              <a:gd name="connsiteY2" fmla="*/ 7615 h 228798"/>
              <a:gd name="connsiteX3" fmla="*/ 335345 w 670690"/>
              <a:gd name="connsiteY3" fmla="*/ 228798 h 228798"/>
              <a:gd name="connsiteX4" fmla="*/ 2359 w 670690"/>
              <a:gd name="connsiteY4" fmla="*/ 7615 h 2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690" h="228798">
                <a:moveTo>
                  <a:pt x="0" y="0"/>
                </a:moveTo>
                <a:lnTo>
                  <a:pt x="670690" y="0"/>
                </a:lnTo>
                <a:lnTo>
                  <a:pt x="668331" y="7615"/>
                </a:lnTo>
                <a:cubicBezTo>
                  <a:pt x="613470" y="137595"/>
                  <a:pt x="485036" y="228798"/>
                  <a:pt x="335345" y="228798"/>
                </a:cubicBezTo>
                <a:cubicBezTo>
                  <a:pt x="185654" y="228798"/>
                  <a:pt x="57220" y="137595"/>
                  <a:pt x="2359" y="7615"/>
                </a:cubicBezTo>
                <a:close/>
              </a:path>
            </a:pathLst>
          </a:custGeom>
          <a:solidFill>
            <a:schemeClr val="accent2"/>
          </a:solidFill>
          <a:ln w="12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8"/>
            </p:custDataLst>
          </p:nvPr>
        </p:nvSpPr>
        <p:spPr>
          <a:xfrm>
            <a:off x="1143" y="4772922"/>
            <a:ext cx="1636931" cy="1227829"/>
          </a:xfrm>
          <a:custGeom>
            <a:avLst/>
            <a:gdLst>
              <a:gd name="connsiteX0" fmla="*/ 545469 w 2182574"/>
              <a:gd name="connsiteY0" fmla="*/ 0 h 1637105"/>
              <a:gd name="connsiteX1" fmla="*/ 2182574 w 2182574"/>
              <a:gd name="connsiteY1" fmla="*/ 1637105 h 1637105"/>
              <a:gd name="connsiteX2" fmla="*/ 1486281 w 2182574"/>
              <a:gd name="connsiteY2" fmla="*/ 1637105 h 1637105"/>
              <a:gd name="connsiteX3" fmla="*/ 545469 w 2182574"/>
              <a:gd name="connsiteY3" fmla="*/ 696293 h 1637105"/>
              <a:gd name="connsiteX4" fmla="*/ 19452 w 2182574"/>
              <a:gd name="connsiteY4" fmla="*/ 856969 h 1637105"/>
              <a:gd name="connsiteX5" fmla="*/ 0 w 2182574"/>
              <a:gd name="connsiteY5" fmla="*/ 873019 h 1637105"/>
              <a:gd name="connsiteX6" fmla="*/ 0 w 2182574"/>
              <a:gd name="connsiteY6" fmla="*/ 95065 h 1637105"/>
              <a:gd name="connsiteX7" fmla="*/ 58644 w 2182574"/>
              <a:gd name="connsiteY7" fmla="*/ 73601 h 1637105"/>
              <a:gd name="connsiteX8" fmla="*/ 545469 w 2182574"/>
              <a:gd name="connsiteY8" fmla="*/ 0 h 163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2574" h="1637105">
                <a:moveTo>
                  <a:pt x="545469" y="0"/>
                </a:moveTo>
                <a:cubicBezTo>
                  <a:pt x="1449617" y="0"/>
                  <a:pt x="2182574" y="732957"/>
                  <a:pt x="2182574" y="1637105"/>
                </a:cubicBezTo>
                <a:lnTo>
                  <a:pt x="1486281" y="1637105"/>
                </a:lnTo>
                <a:cubicBezTo>
                  <a:pt x="1486281" y="1117509"/>
                  <a:pt x="1065065" y="696293"/>
                  <a:pt x="545469" y="696293"/>
                </a:cubicBezTo>
                <a:cubicBezTo>
                  <a:pt x="350621" y="696293"/>
                  <a:pt x="169607" y="755527"/>
                  <a:pt x="19452" y="856969"/>
                </a:cubicBezTo>
                <a:lnTo>
                  <a:pt x="0" y="873019"/>
                </a:lnTo>
                <a:lnTo>
                  <a:pt x="0" y="95065"/>
                </a:lnTo>
                <a:lnTo>
                  <a:pt x="58644" y="73601"/>
                </a:lnTo>
                <a:cubicBezTo>
                  <a:pt x="212432" y="25768"/>
                  <a:pt x="375941" y="0"/>
                  <a:pt x="545469" y="0"/>
                </a:cubicBezTo>
                <a:close/>
              </a:path>
            </a:pathLst>
          </a:custGeom>
          <a:solidFill>
            <a:schemeClr val="accent5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8840274" y="1083524"/>
            <a:ext cx="302584" cy="699596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20"/>
            </p:custDataLst>
          </p:nvPr>
        </p:nvSpPr>
        <p:spPr>
          <a:xfrm>
            <a:off x="1697276" y="857251"/>
            <a:ext cx="674526" cy="253888"/>
          </a:xfrm>
          <a:custGeom>
            <a:avLst/>
            <a:gdLst>
              <a:gd name="connsiteX0" fmla="*/ 0 w 899368"/>
              <a:gd name="connsiteY0" fmla="*/ 0 h 338517"/>
              <a:gd name="connsiteX1" fmla="*/ 35326 w 899368"/>
              <a:gd name="connsiteY1" fmla="*/ 0 h 338517"/>
              <a:gd name="connsiteX2" fmla="*/ 47039 w 899368"/>
              <a:gd name="connsiteY2" fmla="*/ 37732 h 338517"/>
              <a:gd name="connsiteX3" fmla="*/ 449684 w 899368"/>
              <a:gd name="connsiteY3" fmla="*/ 304623 h 338517"/>
              <a:gd name="connsiteX4" fmla="*/ 852330 w 899368"/>
              <a:gd name="connsiteY4" fmla="*/ 37732 h 338517"/>
              <a:gd name="connsiteX5" fmla="*/ 864042 w 899368"/>
              <a:gd name="connsiteY5" fmla="*/ 0 h 338517"/>
              <a:gd name="connsiteX6" fmla="*/ 899368 w 899368"/>
              <a:gd name="connsiteY6" fmla="*/ 0 h 338517"/>
              <a:gd name="connsiteX7" fmla="*/ 883560 w 899368"/>
              <a:gd name="connsiteY7" fmla="*/ 50925 h 338517"/>
              <a:gd name="connsiteX8" fmla="*/ 449684 w 899368"/>
              <a:gd name="connsiteY8" fmla="*/ 338517 h 338517"/>
              <a:gd name="connsiteX9" fmla="*/ 15808 w 899368"/>
              <a:gd name="connsiteY9" fmla="*/ 50925 h 33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68" h="338517">
                <a:moveTo>
                  <a:pt x="0" y="0"/>
                </a:moveTo>
                <a:lnTo>
                  <a:pt x="35326" y="0"/>
                </a:lnTo>
                <a:lnTo>
                  <a:pt x="47039" y="37732"/>
                </a:lnTo>
                <a:cubicBezTo>
                  <a:pt x="113377" y="194573"/>
                  <a:pt x="268679" y="304623"/>
                  <a:pt x="449684" y="304623"/>
                </a:cubicBezTo>
                <a:cubicBezTo>
                  <a:pt x="630690" y="304623"/>
                  <a:pt x="785992" y="194573"/>
                  <a:pt x="852330" y="37732"/>
                </a:cubicBezTo>
                <a:lnTo>
                  <a:pt x="864042" y="0"/>
                </a:lnTo>
                <a:lnTo>
                  <a:pt x="899368" y="0"/>
                </a:lnTo>
                <a:lnTo>
                  <a:pt x="883560" y="50925"/>
                </a:lnTo>
                <a:cubicBezTo>
                  <a:pt x="812077" y="219931"/>
                  <a:pt x="644729" y="338517"/>
                  <a:pt x="449684" y="338517"/>
                </a:cubicBezTo>
                <a:cubicBezTo>
                  <a:pt x="254639" y="338517"/>
                  <a:pt x="87292" y="219931"/>
                  <a:pt x="15808" y="50925"/>
                </a:cubicBezTo>
                <a:close/>
              </a:path>
            </a:pathLst>
          </a:custGeom>
          <a:solidFill>
            <a:schemeClr val="accent2"/>
          </a:solidFill>
          <a:ln w="1253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/>
          <p:cNvSpPr/>
          <p:nvPr>
            <p:custDataLst>
              <p:tags r:id="rId2"/>
            </p:custDataLst>
          </p:nvPr>
        </p:nvSpPr>
        <p:spPr>
          <a:xfrm rot="10800000" flipV="1">
            <a:off x="0" y="857250"/>
            <a:ext cx="2737873" cy="5143500"/>
          </a:xfrm>
          <a:custGeom>
            <a:avLst/>
            <a:gdLst>
              <a:gd name="connsiteX0" fmla="*/ 3650497 w 3650497"/>
              <a:gd name="connsiteY0" fmla="*/ 0 h 6858000"/>
              <a:gd name="connsiteX1" fmla="*/ 1324214 w 3650497"/>
              <a:gd name="connsiteY1" fmla="*/ 0 h 6858000"/>
              <a:gd name="connsiteX2" fmla="*/ 1166963 w 3650497"/>
              <a:gd name="connsiteY2" fmla="*/ 181360 h 6858000"/>
              <a:gd name="connsiteX3" fmla="*/ 0 w 3650497"/>
              <a:gd name="connsiteY3" fmla="*/ 3428868 h 6858000"/>
              <a:gd name="connsiteX4" fmla="*/ 1166963 w 3650497"/>
              <a:gd name="connsiteY4" fmla="*/ 6676377 h 6858000"/>
              <a:gd name="connsiteX5" fmla="*/ 1324443 w 3650497"/>
              <a:gd name="connsiteY5" fmla="*/ 6858000 h 6858000"/>
              <a:gd name="connsiteX6" fmla="*/ 3650497 w 365049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0497" h="6858000">
                <a:moveTo>
                  <a:pt x="3650497" y="0"/>
                </a:moveTo>
                <a:lnTo>
                  <a:pt x="1324214" y="0"/>
                </a:lnTo>
                <a:lnTo>
                  <a:pt x="1166963" y="181360"/>
                </a:lnTo>
                <a:cubicBezTo>
                  <a:pt x="437936" y="1063874"/>
                  <a:pt x="0" y="2195278"/>
                  <a:pt x="0" y="3428868"/>
                </a:cubicBezTo>
                <a:cubicBezTo>
                  <a:pt x="0" y="4662459"/>
                  <a:pt x="437937" y="5793863"/>
                  <a:pt x="1166963" y="6676377"/>
                </a:cubicBezTo>
                <a:lnTo>
                  <a:pt x="1324443" y="6858000"/>
                </a:lnTo>
                <a:lnTo>
                  <a:pt x="3650497" y="6858000"/>
                </a:lnTo>
                <a:close/>
              </a:path>
            </a:pathLst>
          </a:custGeom>
          <a:solidFill>
            <a:srgbClr val="3884F8"/>
          </a:soli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 rot="10800000" flipV="1">
            <a:off x="0" y="857250"/>
            <a:ext cx="2737873" cy="5143500"/>
          </a:xfrm>
          <a:custGeom>
            <a:avLst/>
            <a:gdLst>
              <a:gd name="connsiteX0" fmla="*/ 3650497 w 3650497"/>
              <a:gd name="connsiteY0" fmla="*/ 0 h 6858000"/>
              <a:gd name="connsiteX1" fmla="*/ 1324214 w 3650497"/>
              <a:gd name="connsiteY1" fmla="*/ 0 h 6858000"/>
              <a:gd name="connsiteX2" fmla="*/ 1166963 w 3650497"/>
              <a:gd name="connsiteY2" fmla="*/ 181360 h 6858000"/>
              <a:gd name="connsiteX3" fmla="*/ 0 w 3650497"/>
              <a:gd name="connsiteY3" fmla="*/ 3428868 h 6858000"/>
              <a:gd name="connsiteX4" fmla="*/ 1166963 w 3650497"/>
              <a:gd name="connsiteY4" fmla="*/ 6676377 h 6858000"/>
              <a:gd name="connsiteX5" fmla="*/ 1324443 w 3650497"/>
              <a:gd name="connsiteY5" fmla="*/ 6858000 h 6858000"/>
              <a:gd name="connsiteX6" fmla="*/ 3650497 w 365049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0497" h="6858000">
                <a:moveTo>
                  <a:pt x="3650497" y="0"/>
                </a:moveTo>
                <a:lnTo>
                  <a:pt x="1324214" y="0"/>
                </a:lnTo>
                <a:lnTo>
                  <a:pt x="1166963" y="181360"/>
                </a:lnTo>
                <a:cubicBezTo>
                  <a:pt x="437936" y="1063874"/>
                  <a:pt x="0" y="2195278"/>
                  <a:pt x="0" y="3428868"/>
                </a:cubicBezTo>
                <a:cubicBezTo>
                  <a:pt x="0" y="4662459"/>
                  <a:pt x="437937" y="5793863"/>
                  <a:pt x="1166963" y="6676377"/>
                </a:cubicBezTo>
                <a:lnTo>
                  <a:pt x="1324443" y="6858000"/>
                </a:lnTo>
                <a:lnTo>
                  <a:pt x="3650497" y="6858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2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188682" scaled="1"/>
          </a:gra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6" name="@png2x_sp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6973" y="1488186"/>
            <a:ext cx="1810512" cy="3346704"/>
          </a:xfrm>
          <a:prstGeom prst="rect">
            <a:avLst/>
          </a:prstGeom>
        </p:spPr>
      </p:pic>
      <p:sp>
        <p:nvSpPr>
          <p:cNvPr id="40" name="任意多边形: 形状 39"/>
          <p:cNvSpPr/>
          <p:nvPr userDrawn="1">
            <p:custDataLst>
              <p:tags r:id="rId6"/>
            </p:custDataLst>
          </p:nvPr>
        </p:nvSpPr>
        <p:spPr>
          <a:xfrm>
            <a:off x="1" y="857250"/>
            <a:ext cx="2015038" cy="5143500"/>
          </a:xfrm>
          <a:custGeom>
            <a:avLst/>
            <a:gdLst>
              <a:gd name="connsiteX0" fmla="*/ 0 w 2686717"/>
              <a:gd name="connsiteY0" fmla="*/ 0 h 6858000"/>
              <a:gd name="connsiteX1" fmla="*/ 380888 w 2686717"/>
              <a:gd name="connsiteY1" fmla="*/ 0 h 6858000"/>
              <a:gd name="connsiteX2" fmla="*/ 462516 w 2686717"/>
              <a:gd name="connsiteY2" fmla="*/ 32185 h 6858000"/>
              <a:gd name="connsiteX3" fmla="*/ 2686717 w 2686717"/>
              <a:gd name="connsiteY3" fmla="*/ 3387725 h 6858000"/>
              <a:gd name="connsiteX4" fmla="*/ 297140 w 2686717"/>
              <a:gd name="connsiteY4" fmla="*/ 6808471 h 6858000"/>
              <a:gd name="connsiteX5" fmla="*/ 150761 w 2686717"/>
              <a:gd name="connsiteY5" fmla="*/ 6858000 h 6858000"/>
              <a:gd name="connsiteX6" fmla="*/ 0 w 2686717"/>
              <a:gd name="connsiteY6" fmla="*/ 6858000 h 6858000"/>
              <a:gd name="connsiteX7" fmla="*/ 0 w 2686717"/>
              <a:gd name="connsiteY7" fmla="*/ 4935920 h 6858000"/>
              <a:gd name="connsiteX8" fmla="*/ 63055 w 2686717"/>
              <a:gd name="connsiteY8" fmla="*/ 4897614 h 6858000"/>
              <a:gd name="connsiteX9" fmla="*/ 865856 w 2686717"/>
              <a:gd name="connsiteY9" fmla="*/ 3387725 h 6858000"/>
              <a:gd name="connsiteX10" fmla="*/ 63055 w 2686717"/>
              <a:gd name="connsiteY10" fmla="*/ 1877837 h 6858000"/>
              <a:gd name="connsiteX11" fmla="*/ 0 w 2686717"/>
              <a:gd name="connsiteY11" fmla="*/ 18395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6717" h="6858000">
                <a:moveTo>
                  <a:pt x="0" y="0"/>
                </a:moveTo>
                <a:lnTo>
                  <a:pt x="380888" y="0"/>
                </a:lnTo>
                <a:lnTo>
                  <a:pt x="462516" y="32185"/>
                </a:lnTo>
                <a:cubicBezTo>
                  <a:pt x="1769586" y="585029"/>
                  <a:pt x="2686717" y="1879273"/>
                  <a:pt x="2686717" y="3387725"/>
                </a:cubicBezTo>
                <a:cubicBezTo>
                  <a:pt x="2686717" y="4959029"/>
                  <a:pt x="1691566" y="6297903"/>
                  <a:pt x="297140" y="6808471"/>
                </a:cubicBezTo>
                <a:lnTo>
                  <a:pt x="150761" y="6858000"/>
                </a:lnTo>
                <a:lnTo>
                  <a:pt x="0" y="6858000"/>
                </a:lnTo>
                <a:lnTo>
                  <a:pt x="0" y="4935920"/>
                </a:lnTo>
                <a:lnTo>
                  <a:pt x="63055" y="4897614"/>
                </a:lnTo>
                <a:cubicBezTo>
                  <a:pt x="547408" y="4570391"/>
                  <a:pt x="865856" y="4016247"/>
                  <a:pt x="865856" y="3387725"/>
                </a:cubicBezTo>
                <a:cubicBezTo>
                  <a:pt x="865856" y="2759203"/>
                  <a:pt x="547408" y="2205059"/>
                  <a:pt x="63055" y="1877837"/>
                </a:cubicBezTo>
                <a:lnTo>
                  <a:pt x="0" y="1839530"/>
                </a:ln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778193" y="1534001"/>
            <a:ext cx="1715929" cy="3916680"/>
          </a:xfrm>
        </p:spPr>
        <p:txBody>
          <a:bodyPr vert="eaVert" anchor="b">
            <a:normAutofit/>
          </a:bodyPr>
          <a:lstStyle>
            <a:lvl1pPr algn="ctr">
              <a:defRPr sz="45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4" name="任意多边形: 形状 43"/>
          <p:cNvSpPr/>
          <p:nvPr userDrawn="1">
            <p:custDataLst>
              <p:tags r:id="rId8"/>
            </p:custDataLst>
          </p:nvPr>
        </p:nvSpPr>
        <p:spPr>
          <a:xfrm>
            <a:off x="8886825" y="1173245"/>
            <a:ext cx="257175" cy="682462"/>
          </a:xfrm>
          <a:custGeom>
            <a:avLst/>
            <a:gdLst>
              <a:gd name="connsiteX0" fmla="*/ 342900 w 342900"/>
              <a:gd name="connsiteY0" fmla="*/ 0 h 909949"/>
              <a:gd name="connsiteX1" fmla="*/ 342900 w 342900"/>
              <a:gd name="connsiteY1" fmla="*/ 257692 h 909949"/>
              <a:gd name="connsiteX2" fmla="*/ 307870 w 342900"/>
              <a:gd name="connsiteY2" fmla="*/ 286594 h 909949"/>
              <a:gd name="connsiteX3" fmla="*/ 238125 w 342900"/>
              <a:gd name="connsiteY3" fmla="*/ 454974 h 909949"/>
              <a:gd name="connsiteX4" fmla="*/ 307870 w 342900"/>
              <a:gd name="connsiteY4" fmla="*/ 623354 h 909949"/>
              <a:gd name="connsiteX5" fmla="*/ 342900 w 342900"/>
              <a:gd name="connsiteY5" fmla="*/ 652256 h 909949"/>
              <a:gd name="connsiteX6" fmla="*/ 342900 w 342900"/>
              <a:gd name="connsiteY6" fmla="*/ 909949 h 909949"/>
              <a:gd name="connsiteX7" fmla="*/ 290872 w 342900"/>
              <a:gd name="connsiteY7" fmla="*/ 893798 h 909949"/>
              <a:gd name="connsiteX8" fmla="*/ 0 w 342900"/>
              <a:gd name="connsiteY8" fmla="*/ 454974 h 909949"/>
              <a:gd name="connsiteX9" fmla="*/ 290872 w 342900"/>
              <a:gd name="connsiteY9" fmla="*/ 16150 h 9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900" h="909949">
                <a:moveTo>
                  <a:pt x="342900" y="0"/>
                </a:moveTo>
                <a:lnTo>
                  <a:pt x="342900" y="257692"/>
                </a:lnTo>
                <a:lnTo>
                  <a:pt x="307870" y="286594"/>
                </a:lnTo>
                <a:cubicBezTo>
                  <a:pt x="264778" y="329686"/>
                  <a:pt x="238125" y="389218"/>
                  <a:pt x="238125" y="454974"/>
                </a:cubicBezTo>
                <a:cubicBezTo>
                  <a:pt x="238125" y="520731"/>
                  <a:pt x="264778" y="580262"/>
                  <a:pt x="307870" y="623354"/>
                </a:cubicBezTo>
                <a:lnTo>
                  <a:pt x="342900" y="652256"/>
                </a:lnTo>
                <a:lnTo>
                  <a:pt x="342900" y="909949"/>
                </a:lnTo>
                <a:lnTo>
                  <a:pt x="290872" y="893798"/>
                </a:lnTo>
                <a:cubicBezTo>
                  <a:pt x="119938" y="821500"/>
                  <a:pt x="0" y="652244"/>
                  <a:pt x="0" y="454974"/>
                </a:cubicBezTo>
                <a:cubicBezTo>
                  <a:pt x="0" y="257705"/>
                  <a:pt x="119938" y="88449"/>
                  <a:pt x="290872" y="161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@png2x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" y="857250"/>
            <a:ext cx="9141714" cy="5143500"/>
          </a:xfrm>
          <a:prstGeom prst="rect">
            <a:avLst/>
          </a:prstGeom>
        </p:spPr>
      </p:pic>
      <p:pic>
        <p:nvPicPr>
          <p:cNvPr id="7" name="@svg_circleSmall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053" y="5246370"/>
            <a:ext cx="3003804" cy="754380"/>
          </a:xfrm>
          <a:prstGeom prst="rect">
            <a:avLst/>
          </a:prstGeom>
        </p:spPr>
      </p:pic>
      <p:pic>
        <p:nvPicPr>
          <p:cNvPr id="10" name="@svg_circle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3403" y="857250"/>
            <a:ext cx="2489454" cy="5143500"/>
          </a:xfrm>
          <a:prstGeom prst="rect">
            <a:avLst/>
          </a:prstGeom>
        </p:spPr>
      </p:pic>
      <p:pic>
        <p:nvPicPr>
          <p:cNvPr id="11" name="@png2x_girl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08117" y="857250"/>
            <a:ext cx="3634740" cy="5143500"/>
          </a:xfrm>
          <a:prstGeom prst="rect">
            <a:avLst/>
          </a:prstGeom>
        </p:spPr>
      </p:pic>
      <p:pic>
        <p:nvPicPr>
          <p:cNvPr id="12" name="@png2x_sp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3" y="1172718"/>
            <a:ext cx="658368" cy="11041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1846075" y="1952661"/>
            <a:ext cx="5057360" cy="2809179"/>
          </a:xfrm>
        </p:spPr>
        <p:txBody>
          <a:bodyPr tIns="215900" anchor="ctr"/>
          <a:lstStyle>
            <a:lvl1pPr algn="l">
              <a:defRPr sz="4050" b="1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885305" y="1952661"/>
            <a:ext cx="710738" cy="2809179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4500"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  <p:custDataLst>
              <p:tags r:id="rId1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  <p:custDataLst>
              <p:tags r:id="rId1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3875" y="1790700"/>
            <a:ext cx="3990975" cy="369570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790700"/>
            <a:ext cx="3990975" cy="369570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3875" y="1790700"/>
            <a:ext cx="3974306" cy="404813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3875" y="2322195"/>
            <a:ext cx="3974306" cy="3166586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790700"/>
            <a:ext cx="3991451" cy="404813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322195"/>
            <a:ext cx="3991451" cy="3166586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3880" y="1790708"/>
            <a:ext cx="8096315" cy="369573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3880" y="1790708"/>
            <a:ext cx="8096315" cy="432000"/>
          </a:xfrm>
        </p:spPr>
        <p:txBody>
          <a:bodyPr anchor="t"/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2x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" y="857250"/>
            <a:ext cx="9142857" cy="5135499"/>
          </a:xfrm>
          <a:prstGeom prst="rect">
            <a:avLst/>
          </a:prstGeom>
        </p:spPr>
      </p:pic>
      <p:sp>
        <p:nvSpPr>
          <p:cNvPr id="12" name="任意多边形: 形状 11"/>
          <p:cNvSpPr/>
          <p:nvPr>
            <p:custDataLst>
              <p:tags r:id="rId4"/>
            </p:custDataLst>
          </p:nvPr>
        </p:nvSpPr>
        <p:spPr>
          <a:xfrm rot="10800000" flipV="1">
            <a:off x="0" y="2862421"/>
            <a:ext cx="3362771" cy="3138329"/>
          </a:xfrm>
          <a:custGeom>
            <a:avLst/>
            <a:gdLst>
              <a:gd name="connsiteX0" fmla="*/ 3372934 w 4483695"/>
              <a:gd name="connsiteY0" fmla="*/ 0 h 4184439"/>
              <a:gd name="connsiteX1" fmla="*/ 0 w 4483695"/>
              <a:gd name="connsiteY1" fmla="*/ 3377514 h 4184439"/>
              <a:gd name="connsiteX2" fmla="*/ 68526 w 4483695"/>
              <a:gd name="connsiteY2" fmla="*/ 4058201 h 4184439"/>
              <a:gd name="connsiteX3" fmla="*/ 100941 w 4483695"/>
              <a:gd name="connsiteY3" fmla="*/ 4184439 h 4184439"/>
              <a:gd name="connsiteX4" fmla="*/ 4483695 w 4483695"/>
              <a:gd name="connsiteY4" fmla="*/ 4184439 h 4184439"/>
              <a:gd name="connsiteX5" fmla="*/ 4483695 w 4483695"/>
              <a:gd name="connsiteY5" fmla="*/ 188356 h 4184439"/>
              <a:gd name="connsiteX6" fmla="*/ 4375942 w 4483695"/>
              <a:gd name="connsiteY6" fmla="*/ 151846 h 4184439"/>
              <a:gd name="connsiteX7" fmla="*/ 3372934 w 4483695"/>
              <a:gd name="connsiteY7" fmla="*/ 0 h 418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3695" h="4184439">
                <a:moveTo>
                  <a:pt x="3372934" y="0"/>
                </a:moveTo>
                <a:cubicBezTo>
                  <a:pt x="1510114" y="0"/>
                  <a:pt x="0" y="1512164"/>
                  <a:pt x="0" y="3377514"/>
                </a:cubicBezTo>
                <a:cubicBezTo>
                  <a:pt x="0" y="3610683"/>
                  <a:pt x="23596" y="3838333"/>
                  <a:pt x="68526" y="4058201"/>
                </a:cubicBezTo>
                <a:lnTo>
                  <a:pt x="100941" y="4184439"/>
                </a:lnTo>
                <a:lnTo>
                  <a:pt x="4483695" y="4184439"/>
                </a:lnTo>
                <a:lnTo>
                  <a:pt x="4483695" y="188356"/>
                </a:lnTo>
                <a:lnTo>
                  <a:pt x="4375942" y="151846"/>
                </a:lnTo>
                <a:cubicBezTo>
                  <a:pt x="4059092" y="53162"/>
                  <a:pt x="3722213" y="0"/>
                  <a:pt x="33729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6" scaled="1"/>
          </a:gradFill>
          <a:ln w="12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5"/>
            </p:custDataLst>
          </p:nvPr>
        </p:nvSpPr>
        <p:spPr>
          <a:xfrm>
            <a:off x="953" y="3584466"/>
            <a:ext cx="2418588" cy="2416284"/>
          </a:xfrm>
          <a:custGeom>
            <a:avLst/>
            <a:gdLst>
              <a:gd name="connsiteX0" fmla="*/ 700210 w 3224784"/>
              <a:gd name="connsiteY0" fmla="*/ 0 h 3221712"/>
              <a:gd name="connsiteX1" fmla="*/ 3224784 w 3224784"/>
              <a:gd name="connsiteY1" fmla="*/ 2524574 h 3221712"/>
              <a:gd name="connsiteX2" fmla="*/ 3173494 w 3224784"/>
              <a:gd name="connsiteY2" fmla="*/ 3033364 h 3221712"/>
              <a:gd name="connsiteX3" fmla="*/ 3125065 w 3224784"/>
              <a:gd name="connsiteY3" fmla="*/ 3221712 h 3221712"/>
              <a:gd name="connsiteX4" fmla="*/ 1749850 w 3224784"/>
              <a:gd name="connsiteY4" fmla="*/ 3221712 h 3221712"/>
              <a:gd name="connsiteX5" fmla="*/ 1779752 w 3224784"/>
              <a:gd name="connsiteY5" fmla="*/ 3179116 h 3221712"/>
              <a:gd name="connsiteX6" fmla="*/ 1962497 w 3224784"/>
              <a:gd name="connsiteY6" fmla="*/ 2524574 h 3221712"/>
              <a:gd name="connsiteX7" fmla="*/ 700210 w 3224784"/>
              <a:gd name="connsiteY7" fmla="*/ 1262287 h 3221712"/>
              <a:gd name="connsiteX8" fmla="*/ 152957 w 3224784"/>
              <a:gd name="connsiteY8" fmla="*/ 1386762 h 3221712"/>
              <a:gd name="connsiteX9" fmla="*/ 0 w 3224784"/>
              <a:gd name="connsiteY9" fmla="*/ 1474678 h 3221712"/>
              <a:gd name="connsiteX10" fmla="*/ 0 w 3224784"/>
              <a:gd name="connsiteY10" fmla="*/ 100510 h 3221712"/>
              <a:gd name="connsiteX11" fmla="*/ 191421 w 3224784"/>
              <a:gd name="connsiteY11" fmla="*/ 51291 h 3221712"/>
              <a:gd name="connsiteX12" fmla="*/ 700210 w 3224784"/>
              <a:gd name="connsiteY12" fmla="*/ 0 h 32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24784" h="3221712">
                <a:moveTo>
                  <a:pt x="700210" y="0"/>
                </a:moveTo>
                <a:cubicBezTo>
                  <a:pt x="2094494" y="0"/>
                  <a:pt x="3224784" y="1130290"/>
                  <a:pt x="3224784" y="2524574"/>
                </a:cubicBezTo>
                <a:cubicBezTo>
                  <a:pt x="3224784" y="2698860"/>
                  <a:pt x="3207124" y="2869021"/>
                  <a:pt x="3173494" y="3033364"/>
                </a:cubicBezTo>
                <a:lnTo>
                  <a:pt x="3125065" y="3221712"/>
                </a:lnTo>
                <a:lnTo>
                  <a:pt x="1749850" y="3221712"/>
                </a:lnTo>
                <a:lnTo>
                  <a:pt x="1779752" y="3179116"/>
                </a:lnTo>
                <a:cubicBezTo>
                  <a:pt x="1895717" y="2988262"/>
                  <a:pt x="1962497" y="2764217"/>
                  <a:pt x="1962497" y="2524574"/>
                </a:cubicBezTo>
                <a:cubicBezTo>
                  <a:pt x="1962497" y="1827432"/>
                  <a:pt x="1397352" y="1262287"/>
                  <a:pt x="700210" y="1262287"/>
                </a:cubicBezTo>
                <a:cubicBezTo>
                  <a:pt x="504139" y="1262287"/>
                  <a:pt x="318509" y="1306991"/>
                  <a:pt x="152957" y="1386762"/>
                </a:cubicBezTo>
                <a:lnTo>
                  <a:pt x="0" y="1474678"/>
                </a:lnTo>
                <a:lnTo>
                  <a:pt x="0" y="100510"/>
                </a:lnTo>
                <a:lnTo>
                  <a:pt x="191421" y="51291"/>
                </a:lnTo>
                <a:cubicBezTo>
                  <a:pt x="355764" y="17661"/>
                  <a:pt x="525925" y="0"/>
                  <a:pt x="700210" y="0"/>
                </a:cubicBezTo>
                <a:close/>
              </a:path>
            </a:pathLst>
          </a:cu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@png2x_girl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51" y="857250"/>
            <a:ext cx="421767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786539" y="1403033"/>
            <a:ext cx="5167313" cy="2181701"/>
          </a:xfrm>
        </p:spPr>
        <p:txBody>
          <a:bodyPr rIns="0" anchor="b" anchorCtr="0"/>
          <a:lstStyle>
            <a:lvl1pPr algn="r">
              <a:lnSpc>
                <a:spcPct val="100000"/>
              </a:lnSpc>
              <a:defRPr sz="45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2786539" y="3781902"/>
            <a:ext cx="5167313" cy="1748219"/>
          </a:xfrm>
        </p:spPr>
        <p:txBody>
          <a:bodyPr lIns="71755" rIns="36195" anchor="t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任意多边形: 形状 3"/>
          <p:cNvSpPr/>
          <p:nvPr userDrawn="1">
            <p:custDataLst>
              <p:tags r:id="rId10"/>
            </p:custDataLst>
          </p:nvPr>
        </p:nvSpPr>
        <p:spPr>
          <a:xfrm>
            <a:off x="8734425" y="1199842"/>
            <a:ext cx="409575" cy="946973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5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8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1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6292" r="37615"/>
          <a:stretch>
            <a:fillRect/>
          </a:stretch>
        </p:blipFill>
        <p:spPr>
          <a:xfrm>
            <a:off x="3758516" y="857250"/>
            <a:ext cx="5385485" cy="4636403"/>
          </a:xfrm>
          <a:custGeom>
            <a:avLst/>
            <a:gdLst>
              <a:gd name="connsiteX0" fmla="*/ 0 w 7180647"/>
              <a:gd name="connsiteY0" fmla="*/ 0 h 6181870"/>
              <a:gd name="connsiteX1" fmla="*/ 7180647 w 7180647"/>
              <a:gd name="connsiteY1" fmla="*/ 0 h 6181870"/>
              <a:gd name="connsiteX2" fmla="*/ 7180647 w 7180647"/>
              <a:gd name="connsiteY2" fmla="*/ 6181870 h 6181870"/>
              <a:gd name="connsiteX3" fmla="*/ 0 w 7180647"/>
              <a:gd name="connsiteY3" fmla="*/ 6181870 h 618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0647" h="6181870">
                <a:moveTo>
                  <a:pt x="0" y="0"/>
                </a:moveTo>
                <a:lnTo>
                  <a:pt x="7180647" y="0"/>
                </a:lnTo>
                <a:lnTo>
                  <a:pt x="7180647" y="6181870"/>
                </a:lnTo>
                <a:lnTo>
                  <a:pt x="0" y="6181870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753" b="74987"/>
          <a:stretch>
            <a:fillRect/>
          </a:stretch>
        </p:blipFill>
        <p:spPr>
          <a:xfrm>
            <a:off x="0" y="3841430"/>
            <a:ext cx="3389832" cy="2159321"/>
          </a:xfrm>
          <a:custGeom>
            <a:avLst/>
            <a:gdLst>
              <a:gd name="connsiteX0" fmla="*/ 0 w 4519776"/>
              <a:gd name="connsiteY0" fmla="*/ 0 h 2879094"/>
              <a:gd name="connsiteX1" fmla="*/ 4519776 w 4519776"/>
              <a:gd name="connsiteY1" fmla="*/ 0 h 2879094"/>
              <a:gd name="connsiteX2" fmla="*/ 4519776 w 4519776"/>
              <a:gd name="connsiteY2" fmla="*/ 2879094 h 2879094"/>
              <a:gd name="connsiteX3" fmla="*/ 0 w 4519776"/>
              <a:gd name="connsiteY3" fmla="*/ 2879094 h 28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9776" h="2879094">
                <a:moveTo>
                  <a:pt x="0" y="0"/>
                </a:moveTo>
                <a:lnTo>
                  <a:pt x="4519776" y="0"/>
                </a:lnTo>
                <a:lnTo>
                  <a:pt x="4519776" y="2879094"/>
                </a:lnTo>
                <a:lnTo>
                  <a:pt x="0" y="2879094"/>
                </a:lnTo>
                <a:close/>
              </a:path>
            </a:pathLst>
          </a:custGeom>
        </p:spPr>
      </p:pic>
      <p:sp>
        <p:nvSpPr>
          <p:cNvPr id="79" name="椭圆 78"/>
          <p:cNvSpPr/>
          <p:nvPr>
            <p:custDataLst>
              <p:tags r:id="rId6"/>
            </p:custDataLst>
          </p:nvPr>
        </p:nvSpPr>
        <p:spPr>
          <a:xfrm>
            <a:off x="5558116" y="1784531"/>
            <a:ext cx="3585884" cy="358588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46000">
                <a:schemeClr val="accent4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pic>
        <p:nvPicPr>
          <p:cNvPr id="107" name="图片对象" descr="E:\PPT翻新\图片3.png图片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1432" b="3846"/>
          <a:stretch>
            <a:fillRect/>
          </a:stretch>
        </p:blipFill>
        <p:spPr>
          <a:xfrm>
            <a:off x="4063365" y="1428274"/>
            <a:ext cx="5080635" cy="4572476"/>
          </a:xfrm>
          <a:prstGeom prst="rect">
            <a:avLst/>
          </a:prstGeom>
        </p:spPr>
      </p:pic>
      <p:sp>
        <p:nvSpPr>
          <p:cNvPr id="78" name="任意多边形: 形状 21"/>
          <p:cNvSpPr/>
          <p:nvPr>
            <p:custDataLst>
              <p:tags r:id="rId9"/>
            </p:custDataLst>
          </p:nvPr>
        </p:nvSpPr>
        <p:spPr>
          <a:xfrm>
            <a:off x="0" y="1298734"/>
            <a:ext cx="446246" cy="685324"/>
          </a:xfrm>
          <a:custGeom>
            <a:avLst/>
            <a:gdLst>
              <a:gd name="connsiteX0" fmla="*/ 138215 w 595085"/>
              <a:gd name="connsiteY0" fmla="*/ 0 h 913740"/>
              <a:gd name="connsiteX1" fmla="*/ 595085 w 595085"/>
              <a:gd name="connsiteY1" fmla="*/ 456870 h 913740"/>
              <a:gd name="connsiteX2" fmla="*/ 138215 w 595085"/>
              <a:gd name="connsiteY2" fmla="*/ 913740 h 913740"/>
              <a:gd name="connsiteX3" fmla="*/ 46140 w 595085"/>
              <a:gd name="connsiteY3" fmla="*/ 904458 h 913740"/>
              <a:gd name="connsiteX4" fmla="*/ 0 w 595085"/>
              <a:gd name="connsiteY4" fmla="*/ 890136 h 913740"/>
              <a:gd name="connsiteX5" fmla="*/ 0 w 595085"/>
              <a:gd name="connsiteY5" fmla="*/ 23605 h 913740"/>
              <a:gd name="connsiteX6" fmla="*/ 46140 w 595085"/>
              <a:gd name="connsiteY6" fmla="*/ 9282 h 913740"/>
              <a:gd name="connsiteX7" fmla="*/ 138215 w 595085"/>
              <a:gd name="connsiteY7" fmla="*/ 0 h 9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085" h="913740">
                <a:moveTo>
                  <a:pt x="138215" y="0"/>
                </a:moveTo>
                <a:cubicBezTo>
                  <a:pt x="390537" y="0"/>
                  <a:pt x="595085" y="204548"/>
                  <a:pt x="595085" y="456870"/>
                </a:cubicBezTo>
                <a:cubicBezTo>
                  <a:pt x="595085" y="709192"/>
                  <a:pt x="390537" y="913740"/>
                  <a:pt x="138215" y="913740"/>
                </a:cubicBezTo>
                <a:cubicBezTo>
                  <a:pt x="106675" y="913740"/>
                  <a:pt x="75881" y="910544"/>
                  <a:pt x="46140" y="904458"/>
                </a:cubicBezTo>
                <a:lnTo>
                  <a:pt x="0" y="890136"/>
                </a:lnTo>
                <a:lnTo>
                  <a:pt x="0" y="23605"/>
                </a:lnTo>
                <a:lnTo>
                  <a:pt x="46140" y="9282"/>
                </a:lnTo>
                <a:cubicBezTo>
                  <a:pt x="75881" y="3196"/>
                  <a:pt x="106675" y="0"/>
                  <a:pt x="1382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0"/>
            </p:custDataLst>
          </p:nvPr>
        </p:nvSpPr>
        <p:spPr>
          <a:xfrm>
            <a:off x="704374" y="4351020"/>
            <a:ext cx="3883819" cy="32432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en-US">
                <a:latin typeface="+mn-lt"/>
              </a:defRPr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2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n-lt"/>
                <a:sym typeface="+mn-ea"/>
              </a:defRPr>
            </a:lvl1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1"/>
            </p:custDataLst>
          </p:nvPr>
        </p:nvSpPr>
        <p:spPr>
          <a:xfrm>
            <a:off x="704850" y="1979295"/>
            <a:ext cx="4181475" cy="23241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3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latin typeface="+mj-lt"/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704374" y="1241584"/>
            <a:ext cx="4181951" cy="67960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  <a:tileRect/>
                </a:gradFill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455771" y="1313498"/>
            <a:ext cx="8227219" cy="503396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456300" y="1975050"/>
            <a:ext cx="8226900" cy="35694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>
            <p:custDataLst>
              <p:tags r:id="rId2"/>
            </p:custDataLst>
          </p:nvPr>
        </p:nvSpPr>
        <p:spPr>
          <a:xfrm>
            <a:off x="0" y="857250"/>
            <a:ext cx="2771775" cy="2947035"/>
          </a:xfrm>
          <a:custGeom>
            <a:avLst/>
            <a:gdLst>
              <a:gd name="connsiteX0" fmla="*/ 0 w 3934691"/>
              <a:gd name="connsiteY0" fmla="*/ 0 h 4181836"/>
              <a:gd name="connsiteX1" fmla="*/ 3640849 w 3934691"/>
              <a:gd name="connsiteY1" fmla="*/ 0 h 4181836"/>
              <a:gd name="connsiteX2" fmla="*/ 3705761 w 3934691"/>
              <a:gd name="connsiteY2" fmla="*/ 134750 h 4181836"/>
              <a:gd name="connsiteX3" fmla="*/ 3934691 w 3934691"/>
              <a:gd name="connsiteY3" fmla="*/ 1268681 h 4181836"/>
              <a:gd name="connsiteX4" fmla="*/ 1021536 w 3934691"/>
              <a:gd name="connsiteY4" fmla="*/ 4181836 h 4181836"/>
              <a:gd name="connsiteX5" fmla="*/ 155253 w 3934691"/>
              <a:gd name="connsiteY5" fmla="*/ 4050866 h 4181836"/>
              <a:gd name="connsiteX6" fmla="*/ 0 w 3934691"/>
              <a:gd name="connsiteY6" fmla="*/ 3994043 h 41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4691" h="4181836">
                <a:moveTo>
                  <a:pt x="0" y="0"/>
                </a:moveTo>
                <a:lnTo>
                  <a:pt x="3640849" y="0"/>
                </a:lnTo>
                <a:lnTo>
                  <a:pt x="3705761" y="134750"/>
                </a:lnTo>
                <a:cubicBezTo>
                  <a:pt x="3853175" y="483275"/>
                  <a:pt x="3934691" y="866458"/>
                  <a:pt x="3934691" y="1268681"/>
                </a:cubicBezTo>
                <a:cubicBezTo>
                  <a:pt x="3934691" y="2877572"/>
                  <a:pt x="2630427" y="4181836"/>
                  <a:pt x="1021536" y="4181836"/>
                </a:cubicBezTo>
                <a:cubicBezTo>
                  <a:pt x="719869" y="4181836"/>
                  <a:pt x="428912" y="4135983"/>
                  <a:pt x="155253" y="4050866"/>
                </a:cubicBezTo>
                <a:lnTo>
                  <a:pt x="0" y="3994043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491925" y="2297627"/>
            <a:ext cx="8160151" cy="3389272"/>
          </a:xfrm>
          <a:prstGeom prst="rect">
            <a:avLst/>
          </a:prstGeom>
          <a:solidFill>
            <a:schemeClr val="bg1">
              <a:alpha val="83000"/>
            </a:schemeClr>
          </a:solidFill>
          <a:ln w="19050">
            <a:solidFill>
              <a:schemeClr val="bg1"/>
            </a:solidFill>
            <a:prstDash val="solid"/>
          </a:ln>
          <a:effectLst>
            <a:outerShdw blurRad="863600" dist="3048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8251508" y="2086217"/>
            <a:ext cx="285274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4003358" y="1192530"/>
            <a:ext cx="4511993" cy="893921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E077DA78-E013-4A8C-AD75-63A150561B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6292" r="40370"/>
          <a:stretch>
            <a:fillRect/>
          </a:stretch>
        </p:blipFill>
        <p:spPr>
          <a:xfrm rot="10800000">
            <a:off x="0" y="1364347"/>
            <a:ext cx="5147648" cy="4636403"/>
          </a:xfrm>
          <a:custGeom>
            <a:avLst/>
            <a:gdLst>
              <a:gd name="connsiteX0" fmla="*/ 6863531 w 6863531"/>
              <a:gd name="connsiteY0" fmla="*/ 6181870 h 6181870"/>
              <a:gd name="connsiteX1" fmla="*/ 0 w 6863531"/>
              <a:gd name="connsiteY1" fmla="*/ 6181870 h 6181870"/>
              <a:gd name="connsiteX2" fmla="*/ 0 w 6863531"/>
              <a:gd name="connsiteY2" fmla="*/ 0 h 6181870"/>
              <a:gd name="connsiteX3" fmla="*/ 6863531 w 6863531"/>
              <a:gd name="connsiteY3" fmla="*/ 0 h 618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3531" h="6181870">
                <a:moveTo>
                  <a:pt x="6863531" y="6181870"/>
                </a:moveTo>
                <a:lnTo>
                  <a:pt x="0" y="6181870"/>
                </a:lnTo>
                <a:lnTo>
                  <a:pt x="0" y="0"/>
                </a:lnTo>
                <a:lnTo>
                  <a:pt x="6863531" y="0"/>
                </a:lnTo>
                <a:close/>
              </a:path>
            </a:pathLst>
          </a:custGeom>
        </p:spPr>
      </p:pic>
      <p:pic>
        <p:nvPicPr>
          <p:cNvPr id="10" name="图片对象" descr="徽标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b="6562"/>
          <a:stretch>
            <a:fillRect/>
          </a:stretch>
        </p:blipFill>
        <p:spPr>
          <a:xfrm>
            <a:off x="122873" y="1536859"/>
            <a:ext cx="4211479" cy="4463891"/>
          </a:xfrm>
          <a:custGeom>
            <a:avLst/>
            <a:gdLst>
              <a:gd name="connsiteX0" fmla="*/ 0 w 5615492"/>
              <a:gd name="connsiteY0" fmla="*/ 0 h 5705989"/>
              <a:gd name="connsiteX1" fmla="*/ 5615492 w 5615492"/>
              <a:gd name="connsiteY1" fmla="*/ 0 h 5705989"/>
              <a:gd name="connsiteX2" fmla="*/ 5615492 w 5615492"/>
              <a:gd name="connsiteY2" fmla="*/ 5705989 h 5705989"/>
              <a:gd name="connsiteX3" fmla="*/ 0 w 5615492"/>
              <a:gd name="connsiteY3" fmla="*/ 5705989 h 570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5492" h="5705989">
                <a:moveTo>
                  <a:pt x="0" y="0"/>
                </a:moveTo>
                <a:lnTo>
                  <a:pt x="5615492" y="0"/>
                </a:lnTo>
                <a:lnTo>
                  <a:pt x="5615492" y="5705989"/>
                </a:lnTo>
                <a:lnTo>
                  <a:pt x="0" y="5705989"/>
                </a:lnTo>
                <a:close/>
              </a:path>
            </a:pathLst>
          </a:custGeom>
        </p:spPr>
      </p:pic>
      <p:sp>
        <p:nvSpPr>
          <p:cNvPr id="21" name="任意多边形: 形状 22"/>
          <p:cNvSpPr/>
          <p:nvPr>
            <p:custDataLst>
              <p:tags r:id="rId6"/>
            </p:custDataLst>
          </p:nvPr>
        </p:nvSpPr>
        <p:spPr>
          <a:xfrm>
            <a:off x="1" y="2321904"/>
            <a:ext cx="446314" cy="685305"/>
          </a:xfrm>
          <a:custGeom>
            <a:avLst/>
            <a:gdLst>
              <a:gd name="connsiteX0" fmla="*/ 138215 w 595085"/>
              <a:gd name="connsiteY0" fmla="*/ 0 h 913740"/>
              <a:gd name="connsiteX1" fmla="*/ 595085 w 595085"/>
              <a:gd name="connsiteY1" fmla="*/ 456870 h 913740"/>
              <a:gd name="connsiteX2" fmla="*/ 138215 w 595085"/>
              <a:gd name="connsiteY2" fmla="*/ 913740 h 913740"/>
              <a:gd name="connsiteX3" fmla="*/ 46140 w 595085"/>
              <a:gd name="connsiteY3" fmla="*/ 904458 h 913740"/>
              <a:gd name="connsiteX4" fmla="*/ 0 w 595085"/>
              <a:gd name="connsiteY4" fmla="*/ 890136 h 913740"/>
              <a:gd name="connsiteX5" fmla="*/ 0 w 595085"/>
              <a:gd name="connsiteY5" fmla="*/ 23605 h 913740"/>
              <a:gd name="connsiteX6" fmla="*/ 46140 w 595085"/>
              <a:gd name="connsiteY6" fmla="*/ 9282 h 913740"/>
              <a:gd name="connsiteX7" fmla="*/ 138215 w 595085"/>
              <a:gd name="connsiteY7" fmla="*/ 0 h 9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085" h="913740">
                <a:moveTo>
                  <a:pt x="138215" y="0"/>
                </a:moveTo>
                <a:cubicBezTo>
                  <a:pt x="390537" y="0"/>
                  <a:pt x="595085" y="204548"/>
                  <a:pt x="595085" y="456870"/>
                </a:cubicBezTo>
                <a:cubicBezTo>
                  <a:pt x="595085" y="709192"/>
                  <a:pt x="390537" y="913740"/>
                  <a:pt x="138215" y="913740"/>
                </a:cubicBezTo>
                <a:cubicBezTo>
                  <a:pt x="106675" y="913740"/>
                  <a:pt x="75881" y="910544"/>
                  <a:pt x="46140" y="904458"/>
                </a:cubicBezTo>
                <a:lnTo>
                  <a:pt x="0" y="890136"/>
                </a:lnTo>
                <a:lnTo>
                  <a:pt x="0" y="23605"/>
                </a:lnTo>
                <a:lnTo>
                  <a:pt x="46140" y="9282"/>
                </a:lnTo>
                <a:cubicBezTo>
                  <a:pt x="75881" y="3196"/>
                  <a:pt x="106675" y="0"/>
                  <a:pt x="1382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 sz="1350">
              <a:sym typeface="+mn-lt"/>
            </a:endParaRPr>
          </a:p>
        </p:txBody>
      </p:sp>
      <p:sp>
        <p:nvSpPr>
          <p:cNvPr id="22" name="任意多边形: 形状 24"/>
          <p:cNvSpPr/>
          <p:nvPr>
            <p:custDataLst>
              <p:tags r:id="rId7"/>
            </p:custDataLst>
          </p:nvPr>
        </p:nvSpPr>
        <p:spPr>
          <a:xfrm>
            <a:off x="7572375" y="5061585"/>
            <a:ext cx="1571625" cy="939165"/>
          </a:xfrm>
          <a:custGeom>
            <a:avLst/>
            <a:gdLst>
              <a:gd name="connsiteX0" fmla="*/ 2362601 w 3418449"/>
              <a:gd name="connsiteY0" fmla="*/ 0 h 2043644"/>
              <a:gd name="connsiteX1" fmla="*/ 3293126 w 3418449"/>
              <a:gd name="connsiteY1" fmla="*/ 187865 h 2043644"/>
              <a:gd name="connsiteX2" fmla="*/ 3418449 w 3418449"/>
              <a:gd name="connsiteY2" fmla="*/ 248236 h 2043644"/>
              <a:gd name="connsiteX3" fmla="*/ 3418449 w 3418449"/>
              <a:gd name="connsiteY3" fmla="*/ 2043644 h 2043644"/>
              <a:gd name="connsiteX4" fmla="*/ 0 w 3418449"/>
              <a:gd name="connsiteY4" fmla="*/ 2043644 h 2043644"/>
              <a:gd name="connsiteX5" fmla="*/ 20579 w 3418449"/>
              <a:gd name="connsiteY5" fmla="*/ 1908803 h 2043644"/>
              <a:gd name="connsiteX6" fmla="*/ 2362601 w 3418449"/>
              <a:gd name="connsiteY6" fmla="*/ 0 h 204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8449" h="2043644">
                <a:moveTo>
                  <a:pt x="2362601" y="0"/>
                </a:moveTo>
                <a:cubicBezTo>
                  <a:pt x="2692672" y="0"/>
                  <a:pt x="3007120" y="66894"/>
                  <a:pt x="3293126" y="187865"/>
                </a:cubicBezTo>
                <a:lnTo>
                  <a:pt x="3418449" y="248236"/>
                </a:lnTo>
                <a:lnTo>
                  <a:pt x="3418449" y="2043644"/>
                </a:lnTo>
                <a:lnTo>
                  <a:pt x="0" y="2043644"/>
                </a:lnTo>
                <a:lnTo>
                  <a:pt x="20579" y="1908803"/>
                </a:lnTo>
                <a:cubicBezTo>
                  <a:pt x="243493" y="819452"/>
                  <a:pt x="1207351" y="0"/>
                  <a:pt x="236260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47" name="椭圆 46"/>
          <p:cNvSpPr/>
          <p:nvPr>
            <p:custDataLst>
              <p:tags r:id="rId8"/>
            </p:custDataLst>
          </p:nvPr>
        </p:nvSpPr>
        <p:spPr>
          <a:xfrm flipV="1">
            <a:off x="8528685" y="1179195"/>
            <a:ext cx="44291" cy="44291"/>
          </a:xfrm>
          <a:prstGeom prst="ellipse">
            <a:avLst/>
          </a:prstGeom>
          <a:solidFill>
            <a:schemeClr val="accent2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050">
              <a:solidFill>
                <a:schemeClr val="lt1"/>
              </a:solidFill>
            </a:endParaRPr>
          </a:p>
        </p:txBody>
      </p:sp>
      <p:sp>
        <p:nvSpPr>
          <p:cNvPr id="53" name="椭圆 52"/>
          <p:cNvSpPr/>
          <p:nvPr>
            <p:custDataLst>
              <p:tags r:id="rId9"/>
            </p:custDataLst>
          </p:nvPr>
        </p:nvSpPr>
        <p:spPr>
          <a:xfrm flipV="1">
            <a:off x="8630603" y="1179195"/>
            <a:ext cx="44291" cy="44291"/>
          </a:xfrm>
          <a:prstGeom prst="ellipse">
            <a:avLst/>
          </a:prstGeom>
          <a:solidFill>
            <a:schemeClr val="accent2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050" dirty="0">
              <a:solidFill>
                <a:schemeClr val="lt1"/>
              </a:solidFill>
            </a:endParaRPr>
          </a:p>
        </p:txBody>
      </p:sp>
      <p:sp>
        <p:nvSpPr>
          <p:cNvPr id="54" name="椭圆 53"/>
          <p:cNvSpPr/>
          <p:nvPr>
            <p:custDataLst>
              <p:tags r:id="rId10"/>
            </p:custDataLst>
          </p:nvPr>
        </p:nvSpPr>
        <p:spPr>
          <a:xfrm flipV="1">
            <a:off x="8732044" y="1179195"/>
            <a:ext cx="44291" cy="44291"/>
          </a:xfrm>
          <a:prstGeom prst="ellipse">
            <a:avLst/>
          </a:prstGeom>
          <a:solidFill>
            <a:schemeClr val="accent2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050">
              <a:solidFill>
                <a:schemeClr val="lt1"/>
              </a:solidFill>
            </a:endParaRPr>
          </a:p>
        </p:txBody>
      </p:sp>
      <p:sp>
        <p:nvSpPr>
          <p:cNvPr id="9" name="节编号"/>
          <p:cNvSpPr>
            <a:spLocks noGrp="1"/>
          </p:cNvSpPr>
          <p:nvPr>
            <p:ph type="body" idx="3" hasCustomPrompt="1"/>
            <p:custDataLst>
              <p:tags r:id="rId11"/>
            </p:custDataLst>
          </p:nvPr>
        </p:nvSpPr>
        <p:spPr>
          <a:xfrm>
            <a:off x="4373404" y="2104073"/>
            <a:ext cx="695801" cy="69580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b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 dirty="0">
                <a:solidFill>
                  <a:schemeClr val="lt1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2"/>
            </p:custDataLst>
          </p:nvPr>
        </p:nvSpPr>
        <p:spPr>
          <a:xfrm>
            <a:off x="4205288" y="2923699"/>
            <a:ext cx="4571524" cy="194595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任意多边形: 形状 22"/>
          <p:cNvSpPr/>
          <p:nvPr>
            <p:custDataLst>
              <p:tags r:id="rId13"/>
            </p:custDataLst>
          </p:nvPr>
        </p:nvSpPr>
        <p:spPr>
          <a:xfrm rot="16200000">
            <a:off x="3394234" y="5655945"/>
            <a:ext cx="279559" cy="429101"/>
          </a:xfrm>
          <a:custGeom>
            <a:avLst/>
            <a:gdLst>
              <a:gd name="connsiteX0" fmla="*/ 138215 w 595085"/>
              <a:gd name="connsiteY0" fmla="*/ 0 h 913740"/>
              <a:gd name="connsiteX1" fmla="*/ 595085 w 595085"/>
              <a:gd name="connsiteY1" fmla="*/ 456870 h 913740"/>
              <a:gd name="connsiteX2" fmla="*/ 138215 w 595085"/>
              <a:gd name="connsiteY2" fmla="*/ 913740 h 913740"/>
              <a:gd name="connsiteX3" fmla="*/ 46140 w 595085"/>
              <a:gd name="connsiteY3" fmla="*/ 904458 h 913740"/>
              <a:gd name="connsiteX4" fmla="*/ 0 w 595085"/>
              <a:gd name="connsiteY4" fmla="*/ 890136 h 913740"/>
              <a:gd name="connsiteX5" fmla="*/ 0 w 595085"/>
              <a:gd name="connsiteY5" fmla="*/ 23605 h 913740"/>
              <a:gd name="connsiteX6" fmla="*/ 46140 w 595085"/>
              <a:gd name="connsiteY6" fmla="*/ 9282 h 913740"/>
              <a:gd name="connsiteX7" fmla="*/ 138215 w 595085"/>
              <a:gd name="connsiteY7" fmla="*/ 0 h 9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085" h="913740">
                <a:moveTo>
                  <a:pt x="138215" y="0"/>
                </a:moveTo>
                <a:cubicBezTo>
                  <a:pt x="390537" y="0"/>
                  <a:pt x="595085" y="204548"/>
                  <a:pt x="595085" y="456870"/>
                </a:cubicBezTo>
                <a:cubicBezTo>
                  <a:pt x="595085" y="709192"/>
                  <a:pt x="390537" y="913740"/>
                  <a:pt x="138215" y="913740"/>
                </a:cubicBezTo>
                <a:cubicBezTo>
                  <a:pt x="106675" y="913740"/>
                  <a:pt x="75881" y="910544"/>
                  <a:pt x="46140" y="904458"/>
                </a:cubicBezTo>
                <a:lnTo>
                  <a:pt x="0" y="890136"/>
                </a:lnTo>
                <a:lnTo>
                  <a:pt x="0" y="23605"/>
                </a:lnTo>
                <a:lnTo>
                  <a:pt x="46140" y="9282"/>
                </a:lnTo>
                <a:cubicBezTo>
                  <a:pt x="75881" y="3196"/>
                  <a:pt x="106675" y="0"/>
                  <a:pt x="1382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en-US" sz="1350"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4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kern="1200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kern="1200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200" b="0" i="0" u="none" strike="noStrike" kern="1200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200" b="0" i="0" u="none" strike="noStrike" kern="1200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  <a:sym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5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55771" y="1313498"/>
            <a:ext cx="8227219" cy="503396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14" name="正文"/>
          <p:cNvSpPr txBox="1">
            <a:spLocks noGrp="1"/>
          </p:cNvSpPr>
          <p:nvPr>
            <p:ph idx="5" hasCustomPrompt="1"/>
            <p:custDataLst>
              <p:tags r:id="rId4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 hasCustomPrompt="1"/>
            <p:custDataLst>
              <p:tags r:id="rId5"/>
            </p:custDataLst>
          </p:nvPr>
        </p:nvSpPr>
        <p:spPr>
          <a:xfrm>
            <a:off x="46764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 hasCustomPrompt="1"/>
            <p:custDataLst>
              <p:tags r:id="rId6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7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455771" y="1313498"/>
            <a:ext cx="8227219" cy="503396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455771" y="1313498"/>
            <a:ext cx="8227219" cy="503396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6"/>
          <p:cNvSpPr/>
          <p:nvPr>
            <p:custDataLst>
              <p:tags r:id="rId2"/>
            </p:custDataLst>
          </p:nvPr>
        </p:nvSpPr>
        <p:spPr>
          <a:xfrm>
            <a:off x="0" y="857250"/>
            <a:ext cx="1250156" cy="1007745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9" name="任意多边形: 形状 2"/>
          <p:cNvSpPr/>
          <p:nvPr>
            <p:custDataLst>
              <p:tags r:id="rId3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250156" cy="1007745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455771" y="1833563"/>
            <a:ext cx="8227219" cy="30416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350" b="1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latin typeface="+mj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455771" y="1313498"/>
            <a:ext cx="8227219" cy="503396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6292" r="37615"/>
          <a:stretch>
            <a:fillRect/>
          </a:stretch>
        </p:blipFill>
        <p:spPr>
          <a:xfrm>
            <a:off x="3758516" y="857250"/>
            <a:ext cx="5385485" cy="4636403"/>
          </a:xfrm>
          <a:custGeom>
            <a:avLst/>
            <a:gdLst>
              <a:gd name="connsiteX0" fmla="*/ 0 w 7180647"/>
              <a:gd name="connsiteY0" fmla="*/ 0 h 6181870"/>
              <a:gd name="connsiteX1" fmla="*/ 7180647 w 7180647"/>
              <a:gd name="connsiteY1" fmla="*/ 0 h 6181870"/>
              <a:gd name="connsiteX2" fmla="*/ 7180647 w 7180647"/>
              <a:gd name="connsiteY2" fmla="*/ 6181870 h 6181870"/>
              <a:gd name="connsiteX3" fmla="*/ 0 w 7180647"/>
              <a:gd name="connsiteY3" fmla="*/ 6181870 h 618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0647" h="6181870">
                <a:moveTo>
                  <a:pt x="0" y="0"/>
                </a:moveTo>
                <a:lnTo>
                  <a:pt x="7180647" y="0"/>
                </a:lnTo>
                <a:lnTo>
                  <a:pt x="7180647" y="6181870"/>
                </a:lnTo>
                <a:lnTo>
                  <a:pt x="0" y="6181870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753" b="74987"/>
          <a:stretch>
            <a:fillRect/>
          </a:stretch>
        </p:blipFill>
        <p:spPr>
          <a:xfrm>
            <a:off x="0" y="3841430"/>
            <a:ext cx="3389832" cy="2159321"/>
          </a:xfrm>
          <a:custGeom>
            <a:avLst/>
            <a:gdLst>
              <a:gd name="connsiteX0" fmla="*/ 0 w 4519776"/>
              <a:gd name="connsiteY0" fmla="*/ 0 h 2879094"/>
              <a:gd name="connsiteX1" fmla="*/ 4519776 w 4519776"/>
              <a:gd name="connsiteY1" fmla="*/ 0 h 2879094"/>
              <a:gd name="connsiteX2" fmla="*/ 4519776 w 4519776"/>
              <a:gd name="connsiteY2" fmla="*/ 2879094 h 2879094"/>
              <a:gd name="connsiteX3" fmla="*/ 0 w 4519776"/>
              <a:gd name="connsiteY3" fmla="*/ 2879094 h 28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9776" h="2879094">
                <a:moveTo>
                  <a:pt x="0" y="0"/>
                </a:moveTo>
                <a:lnTo>
                  <a:pt x="4519776" y="0"/>
                </a:lnTo>
                <a:lnTo>
                  <a:pt x="4519776" y="2879094"/>
                </a:lnTo>
                <a:lnTo>
                  <a:pt x="0" y="2879094"/>
                </a:lnTo>
                <a:close/>
              </a:path>
            </a:pathLst>
          </a:custGeom>
        </p:spPr>
      </p:pic>
      <p:sp>
        <p:nvSpPr>
          <p:cNvPr id="78" name="任意多边形: 形状 21"/>
          <p:cNvSpPr/>
          <p:nvPr>
            <p:custDataLst>
              <p:tags r:id="rId6"/>
            </p:custDataLst>
          </p:nvPr>
        </p:nvSpPr>
        <p:spPr>
          <a:xfrm>
            <a:off x="0" y="1298734"/>
            <a:ext cx="446246" cy="685324"/>
          </a:xfrm>
          <a:custGeom>
            <a:avLst/>
            <a:gdLst>
              <a:gd name="connsiteX0" fmla="*/ 138215 w 595085"/>
              <a:gd name="connsiteY0" fmla="*/ 0 h 913740"/>
              <a:gd name="connsiteX1" fmla="*/ 595085 w 595085"/>
              <a:gd name="connsiteY1" fmla="*/ 456870 h 913740"/>
              <a:gd name="connsiteX2" fmla="*/ 138215 w 595085"/>
              <a:gd name="connsiteY2" fmla="*/ 913740 h 913740"/>
              <a:gd name="connsiteX3" fmla="*/ 46140 w 595085"/>
              <a:gd name="connsiteY3" fmla="*/ 904458 h 913740"/>
              <a:gd name="connsiteX4" fmla="*/ 0 w 595085"/>
              <a:gd name="connsiteY4" fmla="*/ 890136 h 913740"/>
              <a:gd name="connsiteX5" fmla="*/ 0 w 595085"/>
              <a:gd name="connsiteY5" fmla="*/ 23605 h 913740"/>
              <a:gd name="connsiteX6" fmla="*/ 46140 w 595085"/>
              <a:gd name="connsiteY6" fmla="*/ 9282 h 913740"/>
              <a:gd name="connsiteX7" fmla="*/ 138215 w 595085"/>
              <a:gd name="connsiteY7" fmla="*/ 0 h 9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085" h="913740">
                <a:moveTo>
                  <a:pt x="138215" y="0"/>
                </a:moveTo>
                <a:cubicBezTo>
                  <a:pt x="390537" y="0"/>
                  <a:pt x="595085" y="204548"/>
                  <a:pt x="595085" y="456870"/>
                </a:cubicBezTo>
                <a:cubicBezTo>
                  <a:pt x="595085" y="709192"/>
                  <a:pt x="390537" y="913740"/>
                  <a:pt x="138215" y="913740"/>
                </a:cubicBezTo>
                <a:cubicBezTo>
                  <a:pt x="106675" y="913740"/>
                  <a:pt x="75881" y="910544"/>
                  <a:pt x="46140" y="904458"/>
                </a:cubicBezTo>
                <a:lnTo>
                  <a:pt x="0" y="890136"/>
                </a:lnTo>
                <a:lnTo>
                  <a:pt x="0" y="23605"/>
                </a:lnTo>
                <a:lnTo>
                  <a:pt x="46140" y="9282"/>
                </a:lnTo>
                <a:cubicBezTo>
                  <a:pt x="75881" y="3196"/>
                  <a:pt x="106675" y="0"/>
                  <a:pt x="1382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署名"/>
          <p:cNvSpPr txBox="1">
            <a:spLocks noGrp="1"/>
          </p:cNvSpPr>
          <p:nvPr>
            <p:ph type="body" idx="5" hasCustomPrompt="1"/>
            <p:custDataLst>
              <p:tags r:id="rId7"/>
            </p:custDataLst>
          </p:nvPr>
        </p:nvSpPr>
        <p:spPr>
          <a:xfrm>
            <a:off x="898684" y="4012883"/>
            <a:ext cx="3876154" cy="32432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en-US">
                <a:latin typeface="+mn-lt"/>
              </a:defRPr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2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n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4" hasCustomPrompt="1"/>
            <p:custDataLst>
              <p:tags r:id="rId8"/>
            </p:custDataLst>
          </p:nvPr>
        </p:nvSpPr>
        <p:spPr>
          <a:xfrm>
            <a:off x="854869" y="2402681"/>
            <a:ext cx="3920014" cy="143875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"/>
          <a:srcRect t="46292" r="37615"/>
          <a:stretch>
            <a:fillRect/>
          </a:stretch>
        </p:blipFill>
        <p:spPr>
          <a:xfrm>
            <a:off x="3796616" y="822960"/>
            <a:ext cx="5385485" cy="4636403"/>
          </a:xfrm>
          <a:custGeom>
            <a:avLst/>
            <a:gdLst>
              <a:gd name="connsiteX0" fmla="*/ 0 w 7180647"/>
              <a:gd name="connsiteY0" fmla="*/ 0 h 6181870"/>
              <a:gd name="connsiteX1" fmla="*/ 7180647 w 7180647"/>
              <a:gd name="connsiteY1" fmla="*/ 0 h 6181870"/>
              <a:gd name="connsiteX2" fmla="*/ 7180647 w 7180647"/>
              <a:gd name="connsiteY2" fmla="*/ 6181870 h 6181870"/>
              <a:gd name="connsiteX3" fmla="*/ 0 w 7180647"/>
              <a:gd name="connsiteY3" fmla="*/ 6181870 h 618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0647" h="6181870">
                <a:moveTo>
                  <a:pt x="0" y="0"/>
                </a:moveTo>
                <a:lnTo>
                  <a:pt x="7180647" y="0"/>
                </a:lnTo>
                <a:lnTo>
                  <a:pt x="7180647" y="6181870"/>
                </a:lnTo>
                <a:lnTo>
                  <a:pt x="0" y="6181870"/>
                </a:lnTo>
                <a:close/>
              </a:path>
            </a:pathLst>
          </a:custGeom>
        </p:spPr>
      </p:pic>
      <p:sp>
        <p:nvSpPr>
          <p:cNvPr id="79" name="椭圆 78"/>
          <p:cNvSpPr/>
          <p:nvPr>
            <p:custDataLst>
              <p:tags r:id="rId10"/>
            </p:custDataLst>
          </p:nvPr>
        </p:nvSpPr>
        <p:spPr>
          <a:xfrm>
            <a:off x="5500966" y="1654991"/>
            <a:ext cx="3585884" cy="358588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pic>
        <p:nvPicPr>
          <p:cNvPr id="107" name="图片对象" descr="E:\PPT翻新\图片3.png图片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r="1432" b="3846"/>
          <a:stretch>
            <a:fillRect/>
          </a:stretch>
        </p:blipFill>
        <p:spPr>
          <a:xfrm>
            <a:off x="4006215" y="1298734"/>
            <a:ext cx="5080635" cy="457247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演示文稿3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44366" y="1364933"/>
            <a:ext cx="5932646" cy="74247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3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628650" y="2107406"/>
            <a:ext cx="5932646" cy="21307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75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44366" y="4350068"/>
            <a:ext cx="1233488" cy="306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9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正文"/>
          <p:cNvSpPr txBox="1">
            <a:spLocks noGrp="1"/>
          </p:cNvSpPr>
          <p:nvPr>
            <p:ph idx="2" hasCustomPrompt="1"/>
            <p:custDataLst>
              <p:tags r:id="rId4"/>
            </p:custDataLst>
          </p:nvPr>
        </p:nvSpPr>
        <p:spPr>
          <a:xfrm>
            <a:off x="521970" y="1790700"/>
            <a:ext cx="8100060" cy="369903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en-US" sz="12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12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12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12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521970" y="1184910"/>
            <a:ext cx="8100060" cy="43053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521494" y="5624513"/>
            <a:ext cx="2164556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3088481" y="5666423"/>
            <a:ext cx="5608796" cy="0"/>
          </a:xfrm>
          <a:prstGeom prst="line">
            <a:avLst/>
          </a:prstGeom>
          <a:ln w="3175">
            <a:solidFill>
              <a:schemeClr val="accent2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494348" y="1283018"/>
            <a:ext cx="3961924" cy="613886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3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04374" y="2238851"/>
            <a:ext cx="1778794" cy="1031558"/>
          </a:xfrm>
          <a:prstGeom prst="rect">
            <a:avLst/>
          </a:prstGeom>
          <a:noFill/>
        </p:spPr>
        <p:txBody>
          <a:bodyPr wrap="non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ln w="19050">
                  <a:solidFill>
                    <a:schemeClr val="accent1"/>
                  </a:solidFill>
                </a:ln>
                <a:noFill/>
                <a:latin typeface="+mn-lt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dirty="0" err="1">
                <a:latin typeface="+mn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04374" y="3270409"/>
            <a:ext cx="5410676" cy="1721168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4"/>
            </p:custDataLst>
          </p:nvPr>
        </p:nvSpPr>
        <p:spPr>
          <a:xfrm>
            <a:off x="4800600" y="1790700"/>
            <a:ext cx="3821430" cy="369903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5"/>
            </p:custDataLst>
          </p:nvPr>
        </p:nvSpPr>
        <p:spPr>
          <a:xfrm>
            <a:off x="521970" y="1790700"/>
            <a:ext cx="3816668" cy="369903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521970" y="1184910"/>
            <a:ext cx="8100060" cy="43053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521970" y="5624513"/>
            <a:ext cx="216408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4" name="正文"/>
          <p:cNvSpPr txBox="1">
            <a:spLocks noGrp="1"/>
          </p:cNvSpPr>
          <p:nvPr>
            <p:ph idx="5" hasCustomPrompt="1"/>
            <p:custDataLst>
              <p:tags r:id="rId4"/>
            </p:custDataLst>
          </p:nvPr>
        </p:nvSpPr>
        <p:spPr>
          <a:xfrm>
            <a:off x="4676299" y="2109311"/>
            <a:ext cx="3945731" cy="33813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 hasCustomPrompt="1"/>
            <p:custDataLst>
              <p:tags r:id="rId5"/>
            </p:custDataLst>
          </p:nvPr>
        </p:nvSpPr>
        <p:spPr>
          <a:xfrm>
            <a:off x="4676299" y="1790700"/>
            <a:ext cx="3945731" cy="3000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 hasCustomPrompt="1"/>
            <p:custDataLst>
              <p:tags r:id="rId6"/>
            </p:custDataLst>
          </p:nvPr>
        </p:nvSpPr>
        <p:spPr>
          <a:xfrm>
            <a:off x="522446" y="2109311"/>
            <a:ext cx="3940493" cy="338089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7"/>
            </p:custDataLst>
          </p:nvPr>
        </p:nvSpPr>
        <p:spPr>
          <a:xfrm>
            <a:off x="522446" y="1790700"/>
            <a:ext cx="3940493" cy="3000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521970" y="1184910"/>
            <a:ext cx="8100060" cy="43053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524828" y="5624513"/>
            <a:ext cx="2161223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521970" y="1184910"/>
            <a:ext cx="8100060" cy="43053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521970" y="5624513"/>
            <a:ext cx="216408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521970" y="1790700"/>
            <a:ext cx="8100060" cy="369855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521494" y="5624513"/>
            <a:ext cx="2164556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164080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521970" y="1615440"/>
            <a:ext cx="8100060" cy="255746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200" b="1" i="0" u="none" strike="noStrike" kern="1200" cap="none" spc="0" normalizeH="0" baseline="0" noProof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521970" y="1184910"/>
            <a:ext cx="8100060" cy="43053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519113" y="5624513"/>
            <a:ext cx="2166938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3871436" y="2183130"/>
            <a:ext cx="4663916" cy="13835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3871436" y="3897630"/>
            <a:ext cx="1233488" cy="306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9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  <a:solidFill>
                <a:srgbClr val="4799FF"/>
              </a:solidFill>
              <a:cs typeface="Arial" panose="020B0604020202020204" pitchFamily="34" charset="0"/>
            </a:endParaRPr>
          </a:p>
        </p:txBody>
      </p:sp>
      <p:pic>
        <p:nvPicPr>
          <p:cNvPr id="10" name="图片 9" descr="花瓣元素白格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5000"/>
          </a:blip>
          <a:srcRect/>
          <a:stretch>
            <a:fillRect/>
          </a:stretch>
        </p:blipFill>
        <p:spPr>
          <a:xfrm rot="5400000">
            <a:off x="1996916" y="-1139190"/>
            <a:ext cx="5150644" cy="91435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0" h="6426">
                <a:moveTo>
                  <a:pt x="0" y="0"/>
                </a:moveTo>
                <a:lnTo>
                  <a:pt x="3620" y="0"/>
                </a:lnTo>
                <a:lnTo>
                  <a:pt x="3620" y="6426"/>
                </a:lnTo>
                <a:lnTo>
                  <a:pt x="0" y="6426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15" name="任意多边形: 形状 14"/>
          <p:cNvSpPr/>
          <p:nvPr>
            <p:custDataLst>
              <p:tags r:id="rId5"/>
            </p:custDataLst>
          </p:nvPr>
        </p:nvSpPr>
        <p:spPr>
          <a:xfrm>
            <a:off x="5534502" y="2376963"/>
            <a:ext cx="3609498" cy="3618175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2664" h="4824233">
                <a:moveTo>
                  <a:pt x="4812664" y="4774197"/>
                </a:moveTo>
                <a:lnTo>
                  <a:pt x="4812664" y="4824233"/>
                </a:lnTo>
                <a:lnTo>
                  <a:pt x="4768382" y="4824233"/>
                </a:lnTo>
                <a:close/>
                <a:moveTo>
                  <a:pt x="3274582" y="0"/>
                </a:moveTo>
                <a:cubicBezTo>
                  <a:pt x="3726708" y="0"/>
                  <a:pt x="4157432" y="94102"/>
                  <a:pt x="4549197" y="264275"/>
                </a:cubicBezTo>
                <a:lnTo>
                  <a:pt x="4812664" y="394617"/>
                </a:lnTo>
                <a:lnTo>
                  <a:pt x="4812664" y="1951632"/>
                </a:lnTo>
                <a:lnTo>
                  <a:pt x="4734641" y="1863470"/>
                </a:lnTo>
                <a:cubicBezTo>
                  <a:pt x="4360980" y="1479728"/>
                  <a:pt x="3844771" y="1242379"/>
                  <a:pt x="3274582" y="1242379"/>
                </a:cubicBezTo>
                <a:cubicBezTo>
                  <a:pt x="2134205" y="1242379"/>
                  <a:pt x="1209746" y="2191775"/>
                  <a:pt x="1209746" y="3362914"/>
                </a:cubicBezTo>
                <a:cubicBezTo>
                  <a:pt x="1209746" y="3875288"/>
                  <a:pt x="1386693" y="4345218"/>
                  <a:pt x="1681254" y="4711771"/>
                </a:cubicBezTo>
                <a:lnTo>
                  <a:pt x="1780782" y="4824233"/>
                </a:lnTo>
                <a:lnTo>
                  <a:pt x="328782" y="4824233"/>
                </a:lnTo>
                <a:lnTo>
                  <a:pt x="257333" y="4671914"/>
                </a:lnTo>
                <a:cubicBezTo>
                  <a:pt x="91630" y="4269580"/>
                  <a:pt x="0" y="3827237"/>
                  <a:pt x="0" y="3362915"/>
                </a:cubicBezTo>
                <a:cubicBezTo>
                  <a:pt x="0" y="1505628"/>
                  <a:pt x="1466080" y="0"/>
                  <a:pt x="3274582" y="0"/>
                </a:cubicBezTo>
                <a:close/>
              </a:path>
            </a:pathLst>
          </a:custGeom>
          <a:solidFill>
            <a:schemeClr val="bg1">
              <a:lumMod val="10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29" name="图片 28" descr="xiezuo20230505-10570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5251133" y="1724978"/>
            <a:ext cx="3215164" cy="325421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contrast="6000"/>
          </a:blip>
          <a:stretch>
            <a:fillRect/>
          </a:stretch>
        </p:blipFill>
        <p:spPr>
          <a:xfrm>
            <a:off x="4729163" y="4561523"/>
            <a:ext cx="1430179" cy="778193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0"/>
            </p:custDataLst>
          </p:nvPr>
        </p:nvSpPr>
        <p:spPr>
          <a:xfrm>
            <a:off x="748665" y="4615815"/>
            <a:ext cx="1698308" cy="45815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 wrap="square" lIns="0" tIns="0" rIns="0" bIns="0" rtlCol="0" anchor="ctr" anchorCtr="1">
            <a:normAutofit/>
          </a:bodyPr>
          <a:lstStyle>
            <a:lvl1pPr marL="0" marR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135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1"/>
            </p:custDataLst>
          </p:nvPr>
        </p:nvSpPr>
        <p:spPr>
          <a:xfrm>
            <a:off x="748664" y="1396365"/>
            <a:ext cx="4451507" cy="652463"/>
          </a:xfrm>
          <a:prstGeom prst="rect">
            <a:avLst/>
          </a:prstGeom>
          <a:noFill/>
        </p:spPr>
        <p:txBody>
          <a:bodyPr wrap="square" lIns="144000" tIns="7200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3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2"/>
            </p:custDataLst>
          </p:nvPr>
        </p:nvSpPr>
        <p:spPr>
          <a:xfrm>
            <a:off x="748665" y="2192179"/>
            <a:ext cx="5022533" cy="2307908"/>
          </a:xfrm>
          <a:prstGeom prst="rect">
            <a:avLst/>
          </a:prstGeom>
          <a:noFill/>
        </p:spPr>
        <p:txBody>
          <a:bodyPr wrap="square" lIns="7200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375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  <a:sym typeface="江城圆体 700W" panose="020B0A00000000000000" charset="-122"/>
              </a:defRPr>
            </a:lvl1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7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3" name="图片 12" descr="05" hidden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20000"/>
          </a:blip>
          <a:stretch>
            <a:fillRect/>
          </a:stretch>
        </p:blipFill>
        <p:spPr>
          <a:xfrm flipH="1">
            <a:off x="6542315" y="2675178"/>
            <a:ext cx="2459894" cy="3206661"/>
          </a:xfrm>
          <a:prstGeom prst="rect">
            <a:avLst/>
          </a:prstGeom>
        </p:spPr>
      </p:pic>
      <p:pic>
        <p:nvPicPr>
          <p:cNvPr id="12" name="图片 11" hidden="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contrast="12000"/>
          </a:blip>
          <a:srcRect/>
          <a:stretch>
            <a:fillRect/>
          </a:stretch>
        </p:blipFill>
        <p:spPr>
          <a:xfrm flipH="1">
            <a:off x="0" y="857250"/>
            <a:ext cx="597218" cy="712946"/>
          </a:xfrm>
          <a:prstGeom prst="rect">
            <a:avLst/>
          </a:prstGeom>
        </p:spPr>
      </p:pic>
      <p:sp>
        <p:nvSpPr>
          <p:cNvPr id="11" name="圆角矩形 24"/>
          <p:cNvSpPr/>
          <p:nvPr>
            <p:custDataLst>
              <p:tags r:id="rId7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pic>
        <p:nvPicPr>
          <p:cNvPr id="10" name="图片 9" descr="VCG41N1446807744" hidden="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13000"/>
            <a:lum contrast="18000"/>
          </a:blip>
          <a:srcRect/>
          <a:stretch>
            <a:fillRect/>
          </a:stretch>
        </p:blipFill>
        <p:spPr>
          <a:xfrm flipH="1">
            <a:off x="6201728" y="144970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9" name="正文"/>
          <p:cNvSpPr txBox="1">
            <a:spLocks noGrp="1"/>
          </p:cNvSpPr>
          <p:nvPr>
            <p:ph idx="3" hasCustomPrompt="1"/>
            <p:custDataLst>
              <p:tags r:id="rId10"/>
            </p:custDataLst>
          </p:nvPr>
        </p:nvSpPr>
        <p:spPr>
          <a:xfrm>
            <a:off x="491066" y="2029343"/>
            <a:ext cx="8226900" cy="35694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</a:pPr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1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  <a:solidFill>
                <a:srgbClr val="4799FF"/>
              </a:solidFill>
              <a:cs typeface="Arial" panose="020B0604020202020204" pitchFamily="34" charset="0"/>
            </a:endParaRPr>
          </a:p>
        </p:txBody>
      </p:sp>
      <p:pic>
        <p:nvPicPr>
          <p:cNvPr id="12" name="图片 11" descr="花瓣元素白格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5000"/>
          </a:blip>
          <a:srcRect/>
          <a:stretch>
            <a:fillRect/>
          </a:stretch>
        </p:blipFill>
        <p:spPr>
          <a:xfrm rot="5400000">
            <a:off x="1996916" y="-1139190"/>
            <a:ext cx="5150644" cy="91435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0" h="6426">
                <a:moveTo>
                  <a:pt x="0" y="0"/>
                </a:moveTo>
                <a:lnTo>
                  <a:pt x="3620" y="0"/>
                </a:lnTo>
                <a:lnTo>
                  <a:pt x="3620" y="6426"/>
                </a:lnTo>
                <a:lnTo>
                  <a:pt x="0" y="6426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8" name="标题"/>
          <p:cNvSpPr txBox="1">
            <a:spLocks noGrp="1"/>
          </p:cNvSpPr>
          <p:nvPr>
            <p:ph type="title" idx="4" hasCustomPrompt="1"/>
            <p:custDataLst>
              <p:tags r:id="rId5"/>
            </p:custDataLst>
          </p:nvPr>
        </p:nvSpPr>
        <p:spPr>
          <a:xfrm>
            <a:off x="1166336" y="1278731"/>
            <a:ext cx="6820376" cy="7219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+mj-lt"/>
              </a:defRPr>
            </a:lvl1pPr>
          </a:lstStyle>
          <a:p>
            <a:pPr lvl="0" algn="ctr"/>
            <a:r>
              <a:rPr dirty="0" err="1"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contrast="6000"/>
          </a:blip>
          <a:stretch>
            <a:fillRect/>
          </a:stretch>
        </p:blipFill>
        <p:spPr>
          <a:xfrm>
            <a:off x="7933849" y="1418273"/>
            <a:ext cx="814388" cy="443389"/>
          </a:xfrm>
          <a:prstGeom prst="rect">
            <a:avLst/>
          </a:prstGeom>
        </p:spPr>
      </p:pic>
      <p:sp>
        <p:nvSpPr>
          <p:cNvPr id="7" name="PPT世界-5-1"/>
          <p:cNvSpPr/>
          <p:nvPr>
            <p:custDataLst>
              <p:tags r:id="rId8"/>
            </p:custDataLst>
          </p:nvPr>
        </p:nvSpPr>
        <p:spPr>
          <a:xfrm>
            <a:off x="639128" y="2334578"/>
            <a:ext cx="2967038" cy="2967038"/>
          </a:xfrm>
          <a:custGeom>
            <a:avLst/>
            <a:gdLst>
              <a:gd name="connsiteX0" fmla="*/ 2109044 w 4196396"/>
              <a:gd name="connsiteY0" fmla="*/ 1211 h 4196397"/>
              <a:gd name="connsiteX1" fmla="*/ 2137620 w 4196396"/>
              <a:gd name="connsiteY1" fmla="*/ 23854 h 4196397"/>
              <a:gd name="connsiteX2" fmla="*/ 2197717 w 4196396"/>
              <a:gd name="connsiteY2" fmla="*/ 127469 h 4196397"/>
              <a:gd name="connsiteX3" fmla="*/ 2300207 w 4196396"/>
              <a:gd name="connsiteY3" fmla="*/ 132645 h 4196397"/>
              <a:gd name="connsiteX4" fmla="*/ 4063754 w 4196396"/>
              <a:gd name="connsiteY4" fmla="*/ 1896188 h 4196397"/>
              <a:gd name="connsiteX5" fmla="*/ 4068929 w 4196396"/>
              <a:gd name="connsiteY5" fmla="*/ 1998682 h 4196397"/>
              <a:gd name="connsiteX6" fmla="*/ 4172542 w 4196396"/>
              <a:gd name="connsiteY6" fmla="*/ 2058778 h 4196397"/>
              <a:gd name="connsiteX7" fmla="*/ 4172542 w 4196396"/>
              <a:gd name="connsiteY7" fmla="*/ 2136600 h 4196397"/>
              <a:gd name="connsiteX8" fmla="*/ 4068982 w 4196396"/>
              <a:gd name="connsiteY8" fmla="*/ 2196665 h 4196397"/>
              <a:gd name="connsiteX9" fmla="*/ 4063754 w 4196396"/>
              <a:gd name="connsiteY9" fmla="*/ 2300206 h 4196397"/>
              <a:gd name="connsiteX10" fmla="*/ 2300207 w 4196396"/>
              <a:gd name="connsiteY10" fmla="*/ 4063750 h 4196397"/>
              <a:gd name="connsiteX11" fmla="*/ 2197718 w 4196396"/>
              <a:gd name="connsiteY11" fmla="*/ 4068925 h 4196397"/>
              <a:gd name="connsiteX12" fmla="*/ 2137619 w 4196396"/>
              <a:gd name="connsiteY12" fmla="*/ 4172543 h 4196397"/>
              <a:gd name="connsiteX13" fmla="*/ 2059796 w 4196396"/>
              <a:gd name="connsiteY13" fmla="*/ 4172544 h 4196397"/>
              <a:gd name="connsiteX14" fmla="*/ 1999729 w 4196396"/>
              <a:gd name="connsiteY14" fmla="*/ 4068978 h 4196397"/>
              <a:gd name="connsiteX15" fmla="*/ 1896188 w 4196396"/>
              <a:gd name="connsiteY15" fmla="*/ 4063750 h 4196397"/>
              <a:gd name="connsiteX16" fmla="*/ 132641 w 4196396"/>
              <a:gd name="connsiteY16" fmla="*/ 2300206 h 4196397"/>
              <a:gd name="connsiteX17" fmla="*/ 127412 w 4196396"/>
              <a:gd name="connsiteY17" fmla="*/ 2196665 h 4196397"/>
              <a:gd name="connsiteX18" fmla="*/ 23853 w 4196396"/>
              <a:gd name="connsiteY18" fmla="*/ 2136600 h 4196397"/>
              <a:gd name="connsiteX19" fmla="*/ 23853 w 4196396"/>
              <a:gd name="connsiteY19" fmla="*/ 2058777 h 4196397"/>
              <a:gd name="connsiteX20" fmla="*/ 127465 w 4196396"/>
              <a:gd name="connsiteY20" fmla="*/ 1998683 h 4196397"/>
              <a:gd name="connsiteX21" fmla="*/ 132641 w 4196396"/>
              <a:gd name="connsiteY21" fmla="*/ 1896188 h 4196397"/>
              <a:gd name="connsiteX22" fmla="*/ 1896188 w 4196396"/>
              <a:gd name="connsiteY22" fmla="*/ 132645 h 4196397"/>
              <a:gd name="connsiteX23" fmla="*/ 1999731 w 4196396"/>
              <a:gd name="connsiteY23" fmla="*/ 127416 h 4196397"/>
              <a:gd name="connsiteX24" fmla="*/ 2059797 w 4196396"/>
              <a:gd name="connsiteY24" fmla="*/ 23854 h 4196397"/>
              <a:gd name="connsiteX25" fmla="*/ 2109044 w 4196396"/>
              <a:gd name="connsiteY25" fmla="*/ 1211 h 41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96396" h="4196397">
                <a:moveTo>
                  <a:pt x="2109044" y="1211"/>
                </a:moveTo>
                <a:cubicBezTo>
                  <a:pt x="2118164" y="3727"/>
                  <a:pt x="2127892" y="10436"/>
                  <a:pt x="2137620" y="23854"/>
                </a:cubicBezTo>
                <a:lnTo>
                  <a:pt x="2197717" y="127469"/>
                </a:lnTo>
                <a:lnTo>
                  <a:pt x="2300207" y="132645"/>
                </a:lnTo>
                <a:cubicBezTo>
                  <a:pt x="3230075" y="227078"/>
                  <a:pt x="3969320" y="966322"/>
                  <a:pt x="4063754" y="1896188"/>
                </a:cubicBezTo>
                <a:lnTo>
                  <a:pt x="4068929" y="1998682"/>
                </a:lnTo>
                <a:lnTo>
                  <a:pt x="4172542" y="2058778"/>
                </a:lnTo>
                <a:cubicBezTo>
                  <a:pt x="4226214" y="2097689"/>
                  <a:pt x="4172542" y="2136600"/>
                  <a:pt x="4172542" y="2136600"/>
                </a:cubicBezTo>
                <a:lnTo>
                  <a:pt x="4068982" y="2196665"/>
                </a:lnTo>
                <a:lnTo>
                  <a:pt x="4063754" y="2300206"/>
                </a:lnTo>
                <a:cubicBezTo>
                  <a:pt x="3969320" y="3230073"/>
                  <a:pt x="3230075" y="3969317"/>
                  <a:pt x="2300207" y="4063750"/>
                </a:cubicBezTo>
                <a:lnTo>
                  <a:pt x="2197718" y="4068925"/>
                </a:lnTo>
                <a:lnTo>
                  <a:pt x="2137619" y="4172543"/>
                </a:lnTo>
                <a:cubicBezTo>
                  <a:pt x="2098708" y="4226215"/>
                  <a:pt x="2059796" y="4172544"/>
                  <a:pt x="2059796" y="4172544"/>
                </a:cubicBezTo>
                <a:lnTo>
                  <a:pt x="1999729" y="4068978"/>
                </a:lnTo>
                <a:lnTo>
                  <a:pt x="1896188" y="4063750"/>
                </a:lnTo>
                <a:cubicBezTo>
                  <a:pt x="966320" y="3969317"/>
                  <a:pt x="227074" y="3230073"/>
                  <a:pt x="132641" y="2300206"/>
                </a:cubicBezTo>
                <a:lnTo>
                  <a:pt x="127412" y="2196665"/>
                </a:lnTo>
                <a:lnTo>
                  <a:pt x="23853" y="2136600"/>
                </a:lnTo>
                <a:cubicBezTo>
                  <a:pt x="23853" y="2136600"/>
                  <a:pt x="-29818" y="2097688"/>
                  <a:pt x="23853" y="2058777"/>
                </a:cubicBezTo>
                <a:lnTo>
                  <a:pt x="127465" y="1998683"/>
                </a:lnTo>
                <a:lnTo>
                  <a:pt x="132641" y="1896188"/>
                </a:lnTo>
                <a:cubicBezTo>
                  <a:pt x="227074" y="966322"/>
                  <a:pt x="966320" y="227078"/>
                  <a:pt x="1896188" y="132645"/>
                </a:cubicBezTo>
                <a:lnTo>
                  <a:pt x="1999731" y="127416"/>
                </a:lnTo>
                <a:lnTo>
                  <a:pt x="2059797" y="23854"/>
                </a:lnTo>
                <a:cubicBezTo>
                  <a:pt x="2059797" y="23854"/>
                  <a:pt x="2081685" y="-6336"/>
                  <a:pt x="2109044" y="121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3600" b="0" i="0" u="none" strike="noStrike" kern="1200" cap="none" spc="0" normalizeH="0" baseline="0" noProof="0" dirty="0">
              <a:ln w="6350">
                <a:noFill/>
              </a:ln>
              <a:solidFill>
                <a:srgbClr val="FFFFFF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 descr="A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07256" y="2346484"/>
            <a:ext cx="2522220" cy="287178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2"/>
            </p:custDataLst>
          </p:nvPr>
        </p:nvGrpSpPr>
        <p:grpSpPr>
          <a:xfrm>
            <a:off x="0" y="857250"/>
            <a:ext cx="9144000" cy="5150644"/>
            <a:chOff x="0" y="-9525"/>
            <a:chExt cx="12192000" cy="6867525"/>
          </a:xfrm>
        </p:grpSpPr>
        <p:sp>
          <p:nvSpPr>
            <p:cNvPr id="11" name="矩形 10"/>
            <p:cNvSpPr/>
            <p:nvPr userDrawn="1">
              <p:custDataLst>
                <p:tags r:id="rId3"/>
              </p:custDataLst>
            </p:nvPr>
          </p:nvSpPr>
          <p:spPr>
            <a:xfrm>
              <a:off x="0" y="-9525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noFill/>
                </a:ln>
                <a:solidFill>
                  <a:srgbClr val="4799FF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2" name="图片 11" descr="花瓣元素白格子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alphaModFix amt="5000"/>
            </a:blip>
            <a:srcRect/>
            <a:stretch>
              <a:fillRect/>
            </a:stretch>
          </p:blipFill>
          <p:spPr>
            <a:xfrm rot="5400000">
              <a:off x="2662238" y="-2671445"/>
              <a:ext cx="6867525" cy="1219136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20" h="6426">
                  <a:moveTo>
                    <a:pt x="0" y="0"/>
                  </a:moveTo>
                  <a:lnTo>
                    <a:pt x="3620" y="0"/>
                  </a:lnTo>
                  <a:lnTo>
                    <a:pt x="3620" y="6426"/>
                  </a:lnTo>
                  <a:lnTo>
                    <a:pt x="0" y="6426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</p:pic>
      </p:grpSp>
      <p:sp>
        <p:nvSpPr>
          <p:cNvPr id="33" name="圆角矩形 32"/>
          <p:cNvSpPr/>
          <p:nvPr>
            <p:custDataLst>
              <p:tags r:id="rId6"/>
            </p:custDataLst>
          </p:nvPr>
        </p:nvSpPr>
        <p:spPr>
          <a:xfrm>
            <a:off x="4303395" y="3429953"/>
            <a:ext cx="4243864" cy="1143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>
              <a:solidFill>
                <a:srgbClr val="FE796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>
            <p:custDataLst>
              <p:tags r:id="rId7"/>
            </p:custDataLst>
          </p:nvPr>
        </p:nvSpPr>
        <p:spPr>
          <a:xfrm>
            <a:off x="0" y="850106"/>
            <a:ext cx="2856930" cy="2694146"/>
          </a:xfrm>
          <a:custGeom>
            <a:avLst/>
            <a:gdLst>
              <a:gd name="connsiteX0" fmla="*/ 2613398 w 3809240"/>
              <a:gd name="connsiteY0" fmla="*/ 0 h 3592195"/>
              <a:gd name="connsiteX1" fmla="*/ 3689993 w 3809240"/>
              <a:gd name="connsiteY1" fmla="*/ 0 h 3592195"/>
              <a:gd name="connsiteX2" fmla="*/ 3754327 w 3809240"/>
              <a:gd name="connsiteY2" fmla="*/ 256953 h 3592195"/>
              <a:gd name="connsiteX3" fmla="*/ 3809240 w 3809240"/>
              <a:gd name="connsiteY3" fmla="*/ 816378 h 3592195"/>
              <a:gd name="connsiteX4" fmla="*/ 1106335 w 3809240"/>
              <a:gd name="connsiteY4" fmla="*/ 3592195 h 3592195"/>
              <a:gd name="connsiteX5" fmla="*/ 54242 w 3809240"/>
              <a:gd name="connsiteY5" fmla="*/ 3374058 h 3592195"/>
              <a:gd name="connsiteX6" fmla="*/ 0 w 3809240"/>
              <a:gd name="connsiteY6" fmla="*/ 3347223 h 3592195"/>
              <a:gd name="connsiteX7" fmla="*/ 0 w 3809240"/>
              <a:gd name="connsiteY7" fmla="*/ 2146292 h 3592195"/>
              <a:gd name="connsiteX8" fmla="*/ 22206 w 3809240"/>
              <a:gd name="connsiteY8" fmla="*/ 2167018 h 3592195"/>
              <a:gd name="connsiteX9" fmla="*/ 1106335 w 3809240"/>
              <a:gd name="connsiteY9" fmla="*/ 2566709 h 3592195"/>
              <a:gd name="connsiteX10" fmla="*/ 2810692 w 3809240"/>
              <a:gd name="connsiteY10" fmla="*/ 816377 h 3592195"/>
              <a:gd name="connsiteX11" fmla="*/ 2676755 w 3809240"/>
              <a:gd name="connsiteY11" fmla="*/ 135069 h 359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09240" h="3592195">
                <a:moveTo>
                  <a:pt x="2613398" y="0"/>
                </a:moveTo>
                <a:lnTo>
                  <a:pt x="3689993" y="0"/>
                </a:lnTo>
                <a:lnTo>
                  <a:pt x="3754327" y="256953"/>
                </a:lnTo>
                <a:cubicBezTo>
                  <a:pt x="3790332" y="437652"/>
                  <a:pt x="3809240" y="624747"/>
                  <a:pt x="3809240" y="816378"/>
                </a:cubicBezTo>
                <a:cubicBezTo>
                  <a:pt x="3809240" y="2349420"/>
                  <a:pt x="2599108" y="3592195"/>
                  <a:pt x="1106335" y="3592195"/>
                </a:cubicBezTo>
                <a:cubicBezTo>
                  <a:pt x="733142" y="3592195"/>
                  <a:pt x="377613" y="3514522"/>
                  <a:pt x="54242" y="3374058"/>
                </a:cubicBezTo>
                <a:lnTo>
                  <a:pt x="0" y="3347223"/>
                </a:lnTo>
                <a:lnTo>
                  <a:pt x="0" y="2146292"/>
                </a:lnTo>
                <a:lnTo>
                  <a:pt x="22206" y="2167018"/>
                </a:lnTo>
                <a:cubicBezTo>
                  <a:pt x="316819" y="2416713"/>
                  <a:pt x="694521" y="2566709"/>
                  <a:pt x="1106335" y="2566709"/>
                </a:cubicBezTo>
                <a:cubicBezTo>
                  <a:pt x="2047625" y="2566709"/>
                  <a:pt x="2810692" y="1783058"/>
                  <a:pt x="2810692" y="816377"/>
                </a:cubicBezTo>
                <a:cubicBezTo>
                  <a:pt x="2810692" y="574706"/>
                  <a:pt x="2763000" y="344475"/>
                  <a:pt x="2676755" y="135069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1" name="椭圆 20"/>
          <p:cNvSpPr/>
          <p:nvPr>
            <p:custDataLst>
              <p:tags r:id="rId8"/>
            </p:custDataLst>
          </p:nvPr>
        </p:nvSpPr>
        <p:spPr>
          <a:xfrm>
            <a:off x="7915275" y="4524851"/>
            <a:ext cx="105728" cy="105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椭圆 21"/>
          <p:cNvSpPr/>
          <p:nvPr>
            <p:custDataLst>
              <p:tags r:id="rId9"/>
            </p:custDataLst>
          </p:nvPr>
        </p:nvSpPr>
        <p:spPr>
          <a:xfrm>
            <a:off x="8101965" y="4524851"/>
            <a:ext cx="105728" cy="105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8288655" y="4524851"/>
            <a:ext cx="105728" cy="105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lum contrast="12000"/>
          </a:blip>
          <a:stretch>
            <a:fillRect/>
          </a:stretch>
        </p:blipFill>
        <p:spPr>
          <a:xfrm>
            <a:off x="726281" y="4465320"/>
            <a:ext cx="927259" cy="504825"/>
          </a:xfrm>
          <a:prstGeom prst="rect">
            <a:avLst/>
          </a:prstGeom>
        </p:spPr>
      </p:pic>
      <p:pic>
        <p:nvPicPr>
          <p:cNvPr id="16" name="图片 15" descr="0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82980" y="1566386"/>
            <a:ext cx="3035618" cy="3957161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15"/>
            </p:custDataLst>
          </p:nvPr>
        </p:nvSpPr>
        <p:spPr>
          <a:xfrm>
            <a:off x="4018598" y="1146571"/>
            <a:ext cx="4528859" cy="5762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non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bg1"/>
                </a:solidFill>
                <a:uFillTx/>
                <a:latin typeface="+mn-lt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6"/>
            </p:custDataLst>
          </p:nvPr>
        </p:nvSpPr>
        <p:spPr>
          <a:xfrm>
            <a:off x="3402806" y="1722596"/>
            <a:ext cx="5144453" cy="17078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3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+mj-lt"/>
              </a:defRPr>
            </a:lvl1pPr>
          </a:lstStyle>
          <a:p>
            <a:pPr lvl="0" algn="r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8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2" name="图片 11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1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6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7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6" name="图片 15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5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 hasCustomPrompt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 hasCustomPrompt="1"/>
            <p:custDataLst>
              <p:tags r:id="rId7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 hasCustomPrompt="1"/>
            <p:custDataLst>
              <p:tags r:id="rId8"/>
            </p:custDataLst>
          </p:nvPr>
        </p:nvSpPr>
        <p:spPr>
          <a:xfrm>
            <a:off x="46764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 hasCustomPrompt="1"/>
            <p:custDataLst>
              <p:tags r:id="rId9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14468077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9" name="任意多边形: 形状 1"/>
          <p:cNvSpPr/>
          <p:nvPr>
            <p:custDataLst>
              <p:tags r:id="rId4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8" name="图片 7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8" name="图片 7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6" name="副标题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21970" y="1833563"/>
            <a:ext cx="8099316" cy="3041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 algn="l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  <a:solidFill>
                <a:srgbClr val="4799FF"/>
              </a:solidFill>
              <a:cs typeface="Arial" panose="020B0604020202020204" pitchFamily="34" charset="0"/>
            </a:endParaRPr>
          </a:p>
        </p:txBody>
      </p:sp>
      <p:pic>
        <p:nvPicPr>
          <p:cNvPr id="12" name="图片 11" descr="花瓣元素白格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5000"/>
          </a:blip>
          <a:srcRect/>
          <a:stretch>
            <a:fillRect/>
          </a:stretch>
        </p:blipFill>
        <p:spPr>
          <a:xfrm rot="5400000">
            <a:off x="1996916" y="-1139190"/>
            <a:ext cx="5150644" cy="91435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0" h="6426">
                <a:moveTo>
                  <a:pt x="0" y="0"/>
                </a:moveTo>
                <a:lnTo>
                  <a:pt x="3620" y="0"/>
                </a:lnTo>
                <a:lnTo>
                  <a:pt x="3620" y="6426"/>
                </a:lnTo>
                <a:lnTo>
                  <a:pt x="0" y="6426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11" name="任意多边形: 形状 10"/>
          <p:cNvSpPr/>
          <p:nvPr>
            <p:custDataLst>
              <p:tags r:id="rId5"/>
            </p:custDataLst>
          </p:nvPr>
        </p:nvSpPr>
        <p:spPr>
          <a:xfrm>
            <a:off x="0" y="2405609"/>
            <a:ext cx="3636645" cy="3595142"/>
          </a:xfrm>
          <a:custGeom>
            <a:avLst/>
            <a:gdLst>
              <a:gd name="connsiteX0" fmla="*/ 1507547 w 4848860"/>
              <a:gd name="connsiteY0" fmla="*/ 0 h 4793522"/>
              <a:gd name="connsiteX1" fmla="*/ 4848860 w 4848860"/>
              <a:gd name="connsiteY1" fmla="*/ 3431447 h 4793522"/>
              <a:gd name="connsiteX2" fmla="*/ 4586283 w 4848860"/>
              <a:gd name="connsiteY2" fmla="*/ 4767121 h 4793522"/>
              <a:gd name="connsiteX3" fmla="*/ 4573899 w 4848860"/>
              <a:gd name="connsiteY3" fmla="*/ 4793522 h 4793522"/>
              <a:gd name="connsiteX4" fmla="*/ 3143734 w 4848860"/>
              <a:gd name="connsiteY4" fmla="*/ 4793522 h 4793522"/>
              <a:gd name="connsiteX5" fmla="*/ 3254633 w 4848860"/>
              <a:gd name="connsiteY5" fmla="*/ 4641218 h 4793522"/>
              <a:gd name="connsiteX6" fmla="*/ 3614461 w 4848860"/>
              <a:gd name="connsiteY6" fmla="*/ 3431446 h 4793522"/>
              <a:gd name="connsiteX7" fmla="*/ 1507547 w 4848860"/>
              <a:gd name="connsiteY7" fmla="*/ 1267697 h 4793522"/>
              <a:gd name="connsiteX8" fmla="*/ 17733 w 4848860"/>
              <a:gd name="connsiteY8" fmla="*/ 1901444 h 4793522"/>
              <a:gd name="connsiteX9" fmla="*/ 0 w 4848860"/>
              <a:gd name="connsiteY9" fmla="*/ 1921482 h 4793522"/>
              <a:gd name="connsiteX10" fmla="*/ 0 w 4848860"/>
              <a:gd name="connsiteY10" fmla="*/ 372046 h 4793522"/>
              <a:gd name="connsiteX11" fmla="*/ 206957 w 4848860"/>
              <a:gd name="connsiteY11" fmla="*/ 269660 h 4793522"/>
              <a:gd name="connsiteX12" fmla="*/ 1507547 w 4848860"/>
              <a:gd name="connsiteY12" fmla="*/ 0 h 479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48860" h="4793522">
                <a:moveTo>
                  <a:pt x="1507547" y="0"/>
                </a:moveTo>
                <a:cubicBezTo>
                  <a:pt x="3352904" y="0"/>
                  <a:pt x="4848860" y="1536311"/>
                  <a:pt x="4848860" y="3431447"/>
                </a:cubicBezTo>
                <a:cubicBezTo>
                  <a:pt x="4848860" y="3905231"/>
                  <a:pt x="4755363" y="4356588"/>
                  <a:pt x="4586283" y="4767121"/>
                </a:cubicBezTo>
                <a:lnTo>
                  <a:pt x="4573899" y="4793522"/>
                </a:lnTo>
                <a:lnTo>
                  <a:pt x="3143734" y="4793522"/>
                </a:lnTo>
                <a:lnTo>
                  <a:pt x="3254633" y="4641218"/>
                </a:lnTo>
                <a:cubicBezTo>
                  <a:pt x="3481810" y="4295882"/>
                  <a:pt x="3614461" y="3879573"/>
                  <a:pt x="3614461" y="3431446"/>
                </a:cubicBezTo>
                <a:cubicBezTo>
                  <a:pt x="3614461" y="2236440"/>
                  <a:pt x="2671163" y="1267697"/>
                  <a:pt x="1507547" y="1267697"/>
                </a:cubicBezTo>
                <a:cubicBezTo>
                  <a:pt x="925739" y="1267697"/>
                  <a:pt x="399010" y="1509883"/>
                  <a:pt x="17733" y="1901444"/>
                </a:cubicBezTo>
                <a:lnTo>
                  <a:pt x="0" y="1921482"/>
                </a:lnTo>
                <a:lnTo>
                  <a:pt x="0" y="372046"/>
                </a:lnTo>
                <a:lnTo>
                  <a:pt x="206957" y="269660"/>
                </a:lnTo>
                <a:cubicBezTo>
                  <a:pt x="606706" y="96020"/>
                  <a:pt x="1046208" y="0"/>
                  <a:pt x="1507547" y="0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29" name="图片 28" descr="xiezuo20230505-10570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1513" y="1724978"/>
            <a:ext cx="3215164" cy="325421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contrast="6000"/>
          </a:blip>
          <a:stretch>
            <a:fillRect/>
          </a:stretch>
        </p:blipFill>
        <p:spPr>
          <a:xfrm flipH="1">
            <a:off x="2978468" y="4561523"/>
            <a:ext cx="1430179" cy="778193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0"/>
            </p:custDataLst>
          </p:nvPr>
        </p:nvSpPr>
        <p:spPr>
          <a:xfrm>
            <a:off x="4164330" y="2072640"/>
            <a:ext cx="4451509" cy="1716881"/>
          </a:xfrm>
          <a:prstGeom prst="rect">
            <a:avLst/>
          </a:prstGeom>
          <a:noFill/>
        </p:spPr>
        <p:txBody>
          <a:bodyPr wrap="square" lIns="72000" tIns="0" rIns="0" bIns="0" rtlCol="0" anchor="ctr">
            <a:normAutofit/>
          </a:bodyPr>
          <a:lstStyle>
            <a:lvl1pPr marL="0" marR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917531" y="3973830"/>
            <a:ext cx="1698308" cy="45815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 wrap="square" lIns="0" tIns="0" rIns="0" bIns="0" rtlCol="0" anchor="ctr" anchorCtr="1">
            <a:normAutofit/>
          </a:bodyPr>
          <a:lstStyle>
            <a:lvl1pPr marL="0" marR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135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178.xml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9" Type="http://schemas.openxmlformats.org/officeDocument/2006/relationships/tags" Target="../tags/tag277.xml"/><Relationship Id="rId18" Type="http://schemas.openxmlformats.org/officeDocument/2006/relationships/tags" Target="../tags/tag276.xml"/><Relationship Id="rId17" Type="http://schemas.openxmlformats.org/officeDocument/2006/relationships/tags" Target="../tags/tag275.xml"/><Relationship Id="rId16" Type="http://schemas.openxmlformats.org/officeDocument/2006/relationships/tags" Target="../tags/tag274.xml"/><Relationship Id="rId15" Type="http://schemas.openxmlformats.org/officeDocument/2006/relationships/tags" Target="../tags/tag273.xml"/><Relationship Id="rId14" Type="http://schemas.openxmlformats.org/officeDocument/2006/relationships/tags" Target="../tags/tag272.xml"/><Relationship Id="rId13" Type="http://schemas.openxmlformats.org/officeDocument/2006/relationships/tags" Target="../tags/tag271.xml"/><Relationship Id="rId12" Type="http://schemas.openxmlformats.org/officeDocument/2006/relationships/tags" Target="../tags/tag270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0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9" Type="http://schemas.openxmlformats.org/officeDocument/2006/relationships/tags" Target="../tags/tag351.xml"/><Relationship Id="rId18" Type="http://schemas.openxmlformats.org/officeDocument/2006/relationships/tags" Target="../tags/tag350.xml"/><Relationship Id="rId17" Type="http://schemas.openxmlformats.org/officeDocument/2006/relationships/tags" Target="../tags/tag349.xml"/><Relationship Id="rId16" Type="http://schemas.openxmlformats.org/officeDocument/2006/relationships/tags" Target="../tags/tag348.xml"/><Relationship Id="rId15" Type="http://schemas.openxmlformats.org/officeDocument/2006/relationships/tags" Target="../tags/tag347.xml"/><Relationship Id="rId14" Type="http://schemas.openxmlformats.org/officeDocument/2006/relationships/tags" Target="../tags/tag346.xml"/><Relationship Id="rId13" Type="http://schemas.openxmlformats.org/officeDocument/2006/relationships/image" Target="../media/image23.png"/><Relationship Id="rId12" Type="http://schemas.openxmlformats.org/officeDocument/2006/relationships/tags" Target="../tags/tag345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3" Type="http://schemas.openxmlformats.org/officeDocument/2006/relationships/theme" Target="../theme/theme6.xml"/><Relationship Id="rId22" Type="http://schemas.openxmlformats.org/officeDocument/2006/relationships/tags" Target="../tags/tag463.xml"/><Relationship Id="rId21" Type="http://schemas.openxmlformats.org/officeDocument/2006/relationships/tags" Target="../tags/tag462.xml"/><Relationship Id="rId20" Type="http://schemas.openxmlformats.org/officeDocument/2006/relationships/tags" Target="../tags/tag461.xml"/><Relationship Id="rId2" Type="http://schemas.openxmlformats.org/officeDocument/2006/relationships/slideLayout" Target="../slideLayouts/slideLayout58.xml"/><Relationship Id="rId19" Type="http://schemas.openxmlformats.org/officeDocument/2006/relationships/tags" Target="../tags/tag460.xml"/><Relationship Id="rId18" Type="http://schemas.openxmlformats.org/officeDocument/2006/relationships/tags" Target="../tags/tag459.xml"/><Relationship Id="rId17" Type="http://schemas.openxmlformats.org/officeDocument/2006/relationships/tags" Target="../tags/tag458.xml"/><Relationship Id="rId16" Type="http://schemas.openxmlformats.org/officeDocument/2006/relationships/tags" Target="../tags/tag457.xml"/><Relationship Id="rId15" Type="http://schemas.openxmlformats.org/officeDocument/2006/relationships/tags" Target="../tags/tag456.xml"/><Relationship Id="rId14" Type="http://schemas.openxmlformats.org/officeDocument/2006/relationships/image" Target="../media/image32.png"/><Relationship Id="rId13" Type="http://schemas.openxmlformats.org/officeDocument/2006/relationships/tags" Target="../tags/tag455.xml"/><Relationship Id="rId12" Type="http://schemas.openxmlformats.org/officeDocument/2006/relationships/tags" Target="../tags/tag454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 userDrawn="1">
            <p:custDataLst>
              <p:tags r:id="rId12"/>
            </p:custDataLst>
          </p:nvPr>
        </p:nvSpPr>
        <p:spPr>
          <a:xfrm>
            <a:off x="1143" y="5096258"/>
            <a:ext cx="1299018" cy="904493"/>
          </a:xfrm>
          <a:custGeom>
            <a:avLst/>
            <a:gdLst>
              <a:gd name="connsiteX0" fmla="*/ 0 w 1732024"/>
              <a:gd name="connsiteY0" fmla="*/ 0 h 1205990"/>
              <a:gd name="connsiteX1" fmla="*/ 110370 w 1732024"/>
              <a:gd name="connsiteY1" fmla="*/ 16849 h 1205990"/>
              <a:gd name="connsiteX2" fmla="*/ 1627247 w 1732024"/>
              <a:gd name="connsiteY2" fmla="*/ 1033478 h 1205990"/>
              <a:gd name="connsiteX3" fmla="*/ 1732024 w 1732024"/>
              <a:gd name="connsiteY3" fmla="*/ 1205990 h 1205990"/>
              <a:gd name="connsiteX4" fmla="*/ 0 w 1732024"/>
              <a:gd name="connsiteY4" fmla="*/ 1205990 h 120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24" h="1205990">
                <a:moveTo>
                  <a:pt x="0" y="0"/>
                </a:moveTo>
                <a:lnTo>
                  <a:pt x="110370" y="16849"/>
                </a:lnTo>
                <a:cubicBezTo>
                  <a:pt x="739639" y="145648"/>
                  <a:pt x="1279817" y="519086"/>
                  <a:pt x="1627247" y="1033478"/>
                </a:cubicBezTo>
                <a:lnTo>
                  <a:pt x="1732024" y="1205990"/>
                </a:lnTo>
                <a:lnTo>
                  <a:pt x="0" y="120599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4" scaled="1"/>
          </a:gra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23875" y="1057277"/>
            <a:ext cx="8096315" cy="64770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23875" y="1790700"/>
            <a:ext cx="8096315" cy="36957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23880" y="5610225"/>
            <a:ext cx="2171717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5610225"/>
            <a:ext cx="3086100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48472" y="5610225"/>
            <a:ext cx="2171717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18"/>
            </p:custDataLst>
          </p:nvPr>
        </p:nvSpPr>
        <p:spPr>
          <a:xfrm>
            <a:off x="8840273" y="1414023"/>
            <a:ext cx="302584" cy="699596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825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 userDrawn="1">
            <p:custDataLst>
              <p:tags r:id="rId12"/>
            </p:custDataLst>
          </p:nvPr>
        </p:nvSpPr>
        <p:spPr>
          <a:xfrm>
            <a:off x="1143" y="5096258"/>
            <a:ext cx="1299018" cy="904493"/>
          </a:xfrm>
          <a:custGeom>
            <a:avLst/>
            <a:gdLst>
              <a:gd name="connsiteX0" fmla="*/ 0 w 1732024"/>
              <a:gd name="connsiteY0" fmla="*/ 0 h 1205990"/>
              <a:gd name="connsiteX1" fmla="*/ 110370 w 1732024"/>
              <a:gd name="connsiteY1" fmla="*/ 16849 h 1205990"/>
              <a:gd name="connsiteX2" fmla="*/ 1627247 w 1732024"/>
              <a:gd name="connsiteY2" fmla="*/ 1033478 h 1205990"/>
              <a:gd name="connsiteX3" fmla="*/ 1732024 w 1732024"/>
              <a:gd name="connsiteY3" fmla="*/ 1205990 h 1205990"/>
              <a:gd name="connsiteX4" fmla="*/ 0 w 1732024"/>
              <a:gd name="connsiteY4" fmla="*/ 1205990 h 120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24" h="1205990">
                <a:moveTo>
                  <a:pt x="0" y="0"/>
                </a:moveTo>
                <a:lnTo>
                  <a:pt x="110370" y="16849"/>
                </a:lnTo>
                <a:cubicBezTo>
                  <a:pt x="739639" y="145648"/>
                  <a:pt x="1279817" y="519086"/>
                  <a:pt x="1627247" y="1033478"/>
                </a:cubicBezTo>
                <a:lnTo>
                  <a:pt x="1732024" y="1205990"/>
                </a:lnTo>
                <a:lnTo>
                  <a:pt x="0" y="120599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4" scaled="1"/>
          </a:gra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23875" y="1057277"/>
            <a:ext cx="8096315" cy="64770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23875" y="1790700"/>
            <a:ext cx="8096315" cy="36957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23880" y="5610225"/>
            <a:ext cx="2171717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5610225"/>
            <a:ext cx="3086100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48472" y="5610225"/>
            <a:ext cx="2171717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18"/>
            </p:custDataLst>
          </p:nvPr>
        </p:nvSpPr>
        <p:spPr>
          <a:xfrm>
            <a:off x="8840273" y="1414023"/>
            <a:ext cx="302584" cy="699596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825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2"/>
          <p:cNvSpPr/>
          <p:nvPr>
            <p:custDataLst>
              <p:tags r:id="rId1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>
            <p:custDataLst>
              <p:tags r:id="rId1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14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3127340-2293-49D2-96F1-6E7BF0C8FD9C}" type="slidenum">
              <a:rPr lang="en-US" smtClean="0"/>
            </a:fld>
            <a:endParaRPr 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8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9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en-US" sz="1350" b="0" i="0" u="none" strike="noStrike" kern="1200" cap="none" spc="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514350" marR="0" indent="-171450" algn="l" defTabSz="685800" rtl="0" eaLnBrk="1" fontAlgn="auto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 smtClean="0">
          <a:solidFill>
            <a:schemeClr val="tx1">
              <a:lumMod val="50000"/>
              <a:lumOff val="50000"/>
            </a:schemeClr>
          </a:solidFill>
          <a:uFillTx/>
          <a:latin typeface="+mn-ea"/>
        </a:defRPr>
      </a:lvl2pPr>
      <a:lvl3pPr marL="857250" marR="0" indent="-171450" algn="l" defTabSz="685800" rtl="0" eaLnBrk="1" fontAlgn="auto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 smtClean="0">
          <a:solidFill>
            <a:schemeClr val="tx1">
              <a:lumMod val="50000"/>
              <a:lumOff val="50000"/>
            </a:schemeClr>
          </a:solidFill>
          <a:uFillTx/>
          <a:latin typeface="+mn-ea"/>
        </a:defRPr>
      </a:lvl3pPr>
      <a:lvl4pPr marL="1200150" marR="0" indent="-171450" algn="l" defTabSz="685800" rtl="0" eaLnBrk="1" fontAlgn="auto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 smtClean="0">
          <a:solidFill>
            <a:schemeClr val="tx1">
              <a:lumMod val="50000"/>
              <a:lumOff val="50000"/>
            </a:schemeClr>
          </a:solidFill>
          <a:uFillTx/>
          <a:latin typeface="+mn-ea"/>
        </a:defRPr>
      </a:lvl4pPr>
      <a:lvl5pPr marL="1543050" marR="0" indent="-171450" algn="l" defTabSz="685800" rtl="0" eaLnBrk="1" fontAlgn="auto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solidFill>
            <a:schemeClr val="tx1">
              <a:lumMod val="50000"/>
              <a:lumOff val="50000"/>
            </a:schemeClr>
          </a:solidFill>
          <a:uFillTx/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522446" y="5624513"/>
            <a:ext cx="2163604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en-US" smtClean="0"/>
            </a:fld>
            <a:endParaRPr 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521970" y="1791176"/>
            <a:ext cx="8100060" cy="370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ym typeface="+mn-lt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521970" y="1131094"/>
            <a:ext cx="8100536" cy="548164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algn="ctr" fontAlgn="auto">
              <a:lnSpc>
                <a:spcPct val="100000"/>
              </a:lnSpc>
              <a:buClrTx/>
              <a:buSzTx/>
              <a:buFontTx/>
            </a:pPr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0" lang="en-US" sz="2400" b="0" i="0" u="none" strike="noStrike" kern="1200" cap="none" spc="0" normalizeH="0" baseline="0" dirty="0" smtClean="0">
          <a:solidFill>
            <a:schemeClr val="accent1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en-US" sz="1350" b="0" i="0" u="none" strike="noStrike" kern="1200" cap="none" spc="0" normalizeH="0" baseline="0" noProof="1" dirty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514350" marR="0" indent="-171450" algn="l" defTabSz="685800" rtl="0" eaLnBrk="1" fontAlgn="auto" latinLnBrk="0" hangingPunct="1">
        <a:lnSpc>
          <a:spcPct val="12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2pPr>
      <a:lvl3pPr marL="857250" marR="0" indent="-171450" algn="l" defTabSz="685800" rtl="0" eaLnBrk="1" fontAlgn="auto" latinLnBrk="0" hangingPunct="1">
        <a:lnSpc>
          <a:spcPct val="12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3pPr>
      <a:lvl4pPr marL="1200150" marR="0" indent="-171450" algn="l" defTabSz="685800" rtl="0" eaLnBrk="1" fontAlgn="auto" latinLnBrk="0" hangingPunct="1">
        <a:lnSpc>
          <a:spcPct val="12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4pPr>
      <a:lvl5pPr marL="1543050" marR="0" indent="-171450" algn="l" defTabSz="685800" rtl="0" eaLnBrk="1" fontAlgn="auto" latinLnBrk="0" hangingPunct="1">
        <a:lnSpc>
          <a:spcPct val="12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"/>
          <p:cNvSpPr/>
          <p:nvPr>
            <p:custDataLst>
              <p:tags r:id="rId1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1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9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Tx/>
            </a:pPr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  <p:custDataLst>
      <p:tags r:id="rId2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24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j-lt"/>
          <a:ea typeface="Arial" panose="020B0604020202020204" pitchFamily="34" charset="0"/>
          <a:cs typeface="+mj-lt"/>
          <a:sym typeface="Arial" panose="020B0604020202020204" pitchFamily="34" charset="0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3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lt"/>
          <a:ea typeface="Arial" panose="020B0604020202020204" pitchFamily="34" charset="0"/>
          <a:cs typeface="+mn-lt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kumimoji="0" lang="en-US" sz="12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2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0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0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467.xml"/><Relationship Id="rId3" Type="http://schemas.openxmlformats.org/officeDocument/2006/relationships/tags" Target="../tags/tag466.xml"/><Relationship Id="rId2" Type="http://schemas.openxmlformats.org/officeDocument/2006/relationships/tags" Target="../tags/tag465.xml"/><Relationship Id="rId1" Type="http://schemas.openxmlformats.org/officeDocument/2006/relationships/tags" Target="../tags/tag464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53.xml"/><Relationship Id="rId3" Type="http://schemas.openxmlformats.org/officeDocument/2006/relationships/tags" Target="../tags/tag552.xml"/><Relationship Id="rId2" Type="http://schemas.openxmlformats.org/officeDocument/2006/relationships/tags" Target="../tags/tag551.xml"/><Relationship Id="rId1" Type="http://schemas.openxmlformats.org/officeDocument/2006/relationships/tags" Target="../tags/tag5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555.xml"/><Relationship Id="rId1" Type="http://schemas.openxmlformats.org/officeDocument/2006/relationships/tags" Target="../tags/tag55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474.xml"/><Relationship Id="rId7" Type="http://schemas.openxmlformats.org/officeDocument/2006/relationships/tags" Target="../tags/tag473.xml"/><Relationship Id="rId6" Type="http://schemas.openxmlformats.org/officeDocument/2006/relationships/tags" Target="../tags/tag472.xml"/><Relationship Id="rId5" Type="http://schemas.openxmlformats.org/officeDocument/2006/relationships/image" Target="../media/image36.jpeg"/><Relationship Id="rId4" Type="http://schemas.openxmlformats.org/officeDocument/2006/relationships/tags" Target="../tags/tag471.xml"/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46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83.xml"/><Relationship Id="rId8" Type="http://schemas.openxmlformats.org/officeDocument/2006/relationships/tags" Target="../tags/tag482.xml"/><Relationship Id="rId7" Type="http://schemas.openxmlformats.org/officeDocument/2006/relationships/tags" Target="../tags/tag481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37.xml"/><Relationship Id="rId13" Type="http://schemas.openxmlformats.org/officeDocument/2006/relationships/tags" Target="../tags/tag487.xml"/><Relationship Id="rId12" Type="http://schemas.openxmlformats.org/officeDocument/2006/relationships/tags" Target="../tags/tag486.xml"/><Relationship Id="rId11" Type="http://schemas.openxmlformats.org/officeDocument/2006/relationships/tags" Target="../tags/tag485.xml"/><Relationship Id="rId10" Type="http://schemas.openxmlformats.org/officeDocument/2006/relationships/tags" Target="../tags/tag484.xml"/><Relationship Id="rId1" Type="http://schemas.openxmlformats.org/officeDocument/2006/relationships/tags" Target="../tags/tag47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94.xml"/><Relationship Id="rId8" Type="http://schemas.openxmlformats.org/officeDocument/2006/relationships/tags" Target="../tags/tag493.xml"/><Relationship Id="rId7" Type="http://schemas.openxmlformats.org/officeDocument/2006/relationships/tags" Target="../tags/tag492.xml"/><Relationship Id="rId6" Type="http://schemas.openxmlformats.org/officeDocument/2006/relationships/tags" Target="../tags/tag491.xml"/><Relationship Id="rId5" Type="http://schemas.openxmlformats.org/officeDocument/2006/relationships/image" Target="../media/image38.jpeg"/><Relationship Id="rId4" Type="http://schemas.openxmlformats.org/officeDocument/2006/relationships/tags" Target="../tags/tag490.xml"/><Relationship Id="rId3" Type="http://schemas.openxmlformats.org/officeDocument/2006/relationships/image" Target="../media/image37.png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505.xml"/><Relationship Id="rId2" Type="http://schemas.openxmlformats.org/officeDocument/2006/relationships/tags" Target="../tags/tag489.xml"/><Relationship Id="rId19" Type="http://schemas.openxmlformats.org/officeDocument/2006/relationships/tags" Target="../tags/tag504.xml"/><Relationship Id="rId18" Type="http://schemas.openxmlformats.org/officeDocument/2006/relationships/tags" Target="../tags/tag503.xml"/><Relationship Id="rId17" Type="http://schemas.openxmlformats.org/officeDocument/2006/relationships/tags" Target="../tags/tag502.xml"/><Relationship Id="rId16" Type="http://schemas.openxmlformats.org/officeDocument/2006/relationships/tags" Target="../tags/tag501.xml"/><Relationship Id="rId15" Type="http://schemas.openxmlformats.org/officeDocument/2006/relationships/tags" Target="../tags/tag500.xml"/><Relationship Id="rId14" Type="http://schemas.openxmlformats.org/officeDocument/2006/relationships/tags" Target="../tags/tag499.xml"/><Relationship Id="rId13" Type="http://schemas.openxmlformats.org/officeDocument/2006/relationships/tags" Target="../tags/tag498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tags" Target="../tags/tag48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48.xml"/><Relationship Id="rId10" Type="http://schemas.openxmlformats.org/officeDocument/2006/relationships/tags" Target="../tags/tag515.xml"/><Relationship Id="rId1" Type="http://schemas.openxmlformats.org/officeDocument/2006/relationships/tags" Target="../tags/tag50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522.xml"/><Relationship Id="rId7" Type="http://schemas.openxmlformats.org/officeDocument/2006/relationships/tags" Target="../tags/tag521.xml"/><Relationship Id="rId6" Type="http://schemas.openxmlformats.org/officeDocument/2006/relationships/tags" Target="../tags/tag520.xml"/><Relationship Id="rId5" Type="http://schemas.openxmlformats.org/officeDocument/2006/relationships/tags" Target="../tags/tag519.xml"/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image" Target="../media/image39.jpeg"/><Relationship Id="rId1" Type="http://schemas.openxmlformats.org/officeDocument/2006/relationships/tags" Target="../tags/tag51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26.xml"/><Relationship Id="rId4" Type="http://schemas.openxmlformats.org/officeDocument/2006/relationships/image" Target="../media/image40.png"/><Relationship Id="rId3" Type="http://schemas.openxmlformats.org/officeDocument/2006/relationships/tags" Target="../tags/tag525.xml"/><Relationship Id="rId2" Type="http://schemas.openxmlformats.org/officeDocument/2006/relationships/tags" Target="../tags/tag524.xml"/><Relationship Id="rId1" Type="http://schemas.openxmlformats.org/officeDocument/2006/relationships/tags" Target="../tags/tag52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35.xml"/><Relationship Id="rId8" Type="http://schemas.openxmlformats.org/officeDocument/2006/relationships/tags" Target="../tags/tag534.xml"/><Relationship Id="rId7" Type="http://schemas.openxmlformats.org/officeDocument/2006/relationships/tags" Target="../tags/tag533.xml"/><Relationship Id="rId6" Type="http://schemas.openxmlformats.org/officeDocument/2006/relationships/tags" Target="../tags/tag532.xml"/><Relationship Id="rId5" Type="http://schemas.openxmlformats.org/officeDocument/2006/relationships/tags" Target="../tags/tag531.xml"/><Relationship Id="rId4" Type="http://schemas.openxmlformats.org/officeDocument/2006/relationships/tags" Target="../tags/tag530.xml"/><Relationship Id="rId3" Type="http://schemas.openxmlformats.org/officeDocument/2006/relationships/tags" Target="../tags/tag529.xml"/><Relationship Id="rId2" Type="http://schemas.openxmlformats.org/officeDocument/2006/relationships/tags" Target="../tags/tag528.xml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37.xml"/><Relationship Id="rId15" Type="http://schemas.openxmlformats.org/officeDocument/2006/relationships/tags" Target="../tags/tag541.xml"/><Relationship Id="rId14" Type="http://schemas.openxmlformats.org/officeDocument/2006/relationships/tags" Target="../tags/tag540.xml"/><Relationship Id="rId13" Type="http://schemas.openxmlformats.org/officeDocument/2006/relationships/tags" Target="../tags/tag539.xml"/><Relationship Id="rId12" Type="http://schemas.openxmlformats.org/officeDocument/2006/relationships/tags" Target="../tags/tag538.xml"/><Relationship Id="rId11" Type="http://schemas.openxmlformats.org/officeDocument/2006/relationships/tags" Target="../tags/tag537.xml"/><Relationship Id="rId10" Type="http://schemas.openxmlformats.org/officeDocument/2006/relationships/tags" Target="../tags/tag536.xml"/><Relationship Id="rId1" Type="http://schemas.openxmlformats.org/officeDocument/2006/relationships/tags" Target="../tags/tag52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tags" Target="../tags/tag549.xml"/><Relationship Id="rId7" Type="http://schemas.openxmlformats.org/officeDocument/2006/relationships/tags" Target="../tags/tag548.xml"/><Relationship Id="rId6" Type="http://schemas.openxmlformats.org/officeDocument/2006/relationships/tags" Target="../tags/tag547.xml"/><Relationship Id="rId5" Type="http://schemas.openxmlformats.org/officeDocument/2006/relationships/tags" Target="../tags/tag546.xml"/><Relationship Id="rId4" Type="http://schemas.openxmlformats.org/officeDocument/2006/relationships/tags" Target="../tags/tag545.xml"/><Relationship Id="rId3" Type="http://schemas.openxmlformats.org/officeDocument/2006/relationships/tags" Target="../tags/tag544.xml"/><Relationship Id="rId2" Type="http://schemas.openxmlformats.org/officeDocument/2006/relationships/tags" Target="../tags/tag543.xml"/><Relationship Id="rId1" Type="http://schemas.openxmlformats.org/officeDocument/2006/relationships/tags" Target="../tags/tag5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28650" y="2391251"/>
            <a:ext cx="5259705" cy="1560195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HR.Restaurant – AI-Powered Restaurant Chatbot</a:t>
            </a:r>
            <a:endParaRPr lang="en-US" dirty="0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28650" y="1312069"/>
            <a:ext cx="4159568" cy="1006316"/>
          </a:xfrm>
        </p:spPr>
        <p:txBody>
          <a:bodyPr/>
          <a:lstStyle/>
          <a:p>
            <a:r>
              <a:rPr lang="en-US" dirty="0"/>
              <a:t>Final Year Project</a:t>
            </a:r>
            <a:endParaRPr 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628650" y="4026392"/>
            <a:ext cx="4159481" cy="1344665"/>
          </a:xfrm>
        </p:spPr>
        <p:txBody>
          <a:bodyPr/>
          <a:lstStyle/>
          <a:p>
            <a:r>
              <a:rPr lang="en-US"/>
              <a:t>bc210414048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28650" y="2391251"/>
            <a:ext cx="5259705" cy="1560195"/>
          </a:xfrm>
        </p:spPr>
        <p:txBody>
          <a:bodyPr anchor="ctr" anchorCtr="0"/>
          <a:lstStyle/>
          <a:p>
            <a:r>
              <a:rPr lang="en-US" dirty="0"/>
              <a:t>Conclusion</a:t>
            </a:r>
            <a:endParaRPr lang="en-US" dirty="0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28650" y="1312069"/>
            <a:ext cx="4159568" cy="1006316"/>
          </a:xfrm>
        </p:spPr>
        <p:txBody>
          <a:bodyPr/>
          <a:lstStyle/>
          <a:p>
            <a:r>
              <a:rPr lang="en-US" dirty="0"/>
              <a:t>NLP chatbot</a:t>
            </a:r>
            <a:endParaRPr 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628650" y="4026392"/>
            <a:ext cx="4159481" cy="1344665"/>
          </a:xfrm>
        </p:spPr>
        <p:txBody>
          <a:bodyPr>
            <a:normAutofit fontScale="80000"/>
          </a:bodyPr>
          <a:lstStyle/>
          <a:p>
            <a:r>
              <a:rPr lang="en-US"/>
              <a:t>• Effective chatbot solution for restaurants</a:t>
            </a:r>
            <a:endParaRPr lang="en-US"/>
          </a:p>
          <a:p>
            <a:r>
              <a:rPr lang="en-US"/>
              <a:t>• Real-time service with reduced staff load</a:t>
            </a:r>
            <a:endParaRPr lang="en-US"/>
          </a:p>
          <a:p>
            <a:r>
              <a:rPr lang="en-US"/>
              <a:t>• Successful integration of AI and web technologies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786539" y="1403033"/>
            <a:ext cx="5167313" cy="2181701"/>
          </a:xfrm>
        </p:spPr>
        <p:txBody>
          <a:bodyPr wrap="square">
            <a:normAutofit/>
          </a:bodyPr>
          <a:lstStyle/>
          <a:p>
            <a:r>
              <a:rPr lang="en-US"/>
              <a:t>Q&amp;A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>
            <a:off x="7044184" y="3751184"/>
            <a:ext cx="1873331" cy="187333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5090872" y="1662119"/>
            <a:ext cx="3595681" cy="35956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060847" y="1863329"/>
            <a:ext cx="3870494" cy="987028"/>
          </a:xfrm>
        </p:spPr>
        <p:txBody>
          <a:bodyPr wrap="square" lIns="0" tIns="0" rIns="0" bIns="0" anchor="b">
            <a:normAutofit/>
          </a:bodyPr>
          <a:lstStyle/>
          <a:p>
            <a:pPr algn="l"/>
            <a:r>
              <a:rPr lang="en-US" dirty="0">
                <a:sym typeface="+mn-ea"/>
              </a:rPr>
              <a:t>Project Overview</a:t>
            </a:r>
            <a:endParaRPr lang="en-US" spc="0" dirty="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>
            <a:lum bright="-6000" contrast="-6000"/>
          </a:blip>
          <a:srcRect l="21377" r="11859"/>
          <a:stretch>
            <a:fillRect/>
          </a:stretch>
        </p:blipFill>
        <p:spPr>
          <a:xfrm>
            <a:off x="5250403" y="1633544"/>
            <a:ext cx="3507582" cy="3507582"/>
          </a:xfrm>
          <a:custGeom>
            <a:avLst/>
            <a:gdLst>
              <a:gd name="connsiteX0" fmla="*/ 2338388 w 4676776"/>
              <a:gd name="connsiteY0" fmla="*/ 0 h 4676776"/>
              <a:gd name="connsiteX1" fmla="*/ 4676776 w 4676776"/>
              <a:gd name="connsiteY1" fmla="*/ 2338388 h 4676776"/>
              <a:gd name="connsiteX2" fmla="*/ 2338388 w 4676776"/>
              <a:gd name="connsiteY2" fmla="*/ 4676776 h 4676776"/>
              <a:gd name="connsiteX3" fmla="*/ 0 w 4676776"/>
              <a:gd name="connsiteY3" fmla="*/ 2338388 h 4676776"/>
              <a:gd name="connsiteX4" fmla="*/ 2338388 w 4676776"/>
              <a:gd name="connsiteY4" fmla="*/ 0 h 467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776" h="4676776">
                <a:moveTo>
                  <a:pt x="2338388" y="0"/>
                </a:moveTo>
                <a:cubicBezTo>
                  <a:pt x="3629844" y="0"/>
                  <a:pt x="4676776" y="1046932"/>
                  <a:pt x="4676776" y="2338388"/>
                </a:cubicBezTo>
                <a:cubicBezTo>
                  <a:pt x="4676776" y="3629844"/>
                  <a:pt x="3629844" y="4676776"/>
                  <a:pt x="2338388" y="4676776"/>
                </a:cubicBezTo>
                <a:cubicBezTo>
                  <a:pt x="1046932" y="4676776"/>
                  <a:pt x="0" y="3629844"/>
                  <a:pt x="0" y="2338388"/>
                </a:cubicBezTo>
                <a:cubicBezTo>
                  <a:pt x="0" y="1046932"/>
                  <a:pt x="1046932" y="0"/>
                  <a:pt x="2338388" y="0"/>
                </a:cubicBez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1060740" y="3529727"/>
            <a:ext cx="3378518" cy="150256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ct val="110000"/>
              </a:lnSpc>
            </a:pPr>
            <a:r>
              <a:rPr sz="1600">
                <a:sym typeface="+mn-ea"/>
              </a:rPr>
              <a:t>• AI-integrated restaurant management system</a:t>
            </a:r>
            <a:endParaRPr sz="1600"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1600">
                <a:sym typeface="+mn-ea"/>
              </a:rPr>
              <a:t>• Offers table reservations, order placement, FAQs, and live chat</a:t>
            </a:r>
            <a:endParaRPr sz="1600"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1600">
                <a:sym typeface="+mn-ea"/>
              </a:rPr>
              <a:t>• Built with Flask (backend) and Dialogflow (AI chatbot)</a:t>
            </a:r>
            <a:endParaRPr sz="1600"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1600"/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矩形: 圆角 9"/>
          <p:cNvSpPr/>
          <p:nvPr>
            <p:custDataLst>
              <p:tags r:id="rId7"/>
            </p:custDataLst>
          </p:nvPr>
        </p:nvSpPr>
        <p:spPr>
          <a:xfrm>
            <a:off x="1060740" y="3084910"/>
            <a:ext cx="2428875" cy="31670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962" tIns="0" rIns="80962" bIns="0" rtlCol="0" anchor="ctr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chemeClr val="lt1">
                    <a:lumMod val="100000"/>
                  </a:schemeClr>
                </a:solidFill>
                <a:latin typeface="+mj-lt"/>
                <a:sym typeface="+mn-ea"/>
              </a:rPr>
              <a:t>NLP Chatbot</a:t>
            </a:r>
            <a:endParaRPr lang="en-US" sz="1200" b="1">
              <a:solidFill>
                <a:schemeClr val="lt1">
                  <a:lumMod val="100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003358" y="1192530"/>
            <a:ext cx="4511993" cy="893921"/>
          </a:xfrm>
        </p:spPr>
        <p:txBody>
          <a:bodyPr/>
          <a:lstStyle/>
          <a:p>
            <a:r>
              <a:rPr lang="en-US"/>
              <a:t>Objectives</a:t>
            </a:r>
            <a:endParaRPr 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2608053" y="2968787"/>
            <a:ext cx="0" cy="2047136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4626526" y="2968787"/>
            <a:ext cx="0" cy="2047136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6644998" y="2968787"/>
            <a:ext cx="0" cy="2047136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序号"/>
          <p:cNvSpPr/>
          <p:nvPr>
            <p:custDataLst>
              <p:tags r:id="rId5"/>
            </p:custDataLst>
          </p:nvPr>
        </p:nvSpPr>
        <p:spPr>
          <a:xfrm>
            <a:off x="899639" y="3073568"/>
            <a:ext cx="522002" cy="522002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01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7" name="标题"/>
          <p:cNvSpPr txBox="1"/>
          <p:nvPr>
            <p:custDataLst>
              <p:tags r:id="rId6"/>
            </p:custDataLst>
          </p:nvPr>
        </p:nvSpPr>
        <p:spPr>
          <a:xfrm>
            <a:off x="854393" y="3964688"/>
            <a:ext cx="1728418" cy="1051149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 lnSpcReduction="10000"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800" b="1">
                <a:latin typeface="+mj-lt"/>
              </a:rPr>
              <a:t>• Automate restaurant-customer interaction</a:t>
            </a:r>
            <a:endParaRPr lang="en-US" sz="1800" b="1">
              <a:latin typeface="+mj-lt"/>
            </a:endParaRPr>
          </a:p>
        </p:txBody>
      </p:sp>
      <p:sp>
        <p:nvSpPr>
          <p:cNvPr id="8" name="序号"/>
          <p:cNvSpPr/>
          <p:nvPr>
            <p:custDataLst>
              <p:tags r:id="rId7"/>
            </p:custDataLst>
          </p:nvPr>
        </p:nvSpPr>
        <p:spPr>
          <a:xfrm>
            <a:off x="2892392" y="3073568"/>
            <a:ext cx="522002" cy="522002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02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9" name="标题"/>
          <p:cNvSpPr txBox="1"/>
          <p:nvPr>
            <p:custDataLst>
              <p:tags r:id="rId8"/>
            </p:custDataLst>
          </p:nvPr>
        </p:nvSpPr>
        <p:spPr>
          <a:xfrm>
            <a:off x="2848098" y="3964688"/>
            <a:ext cx="1728418" cy="1051149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800" b="1">
                <a:latin typeface="+mj-lt"/>
                <a:sym typeface="+mn-ea"/>
              </a:rPr>
              <a:t>• Enable 24/7 reservation &amp; order services</a:t>
            </a:r>
            <a:endParaRPr lang="en-US" sz="1800" b="1">
              <a:latin typeface="+mj-lt"/>
              <a:sym typeface="+mn-ea"/>
            </a:endParaRPr>
          </a:p>
        </p:txBody>
      </p:sp>
      <p:sp>
        <p:nvSpPr>
          <p:cNvPr id="11" name="序号"/>
          <p:cNvSpPr/>
          <p:nvPr>
            <p:custDataLst>
              <p:tags r:id="rId9"/>
            </p:custDataLst>
          </p:nvPr>
        </p:nvSpPr>
        <p:spPr>
          <a:xfrm>
            <a:off x="4885145" y="3073568"/>
            <a:ext cx="522002" cy="522002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03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13" name="标题"/>
          <p:cNvSpPr txBox="1"/>
          <p:nvPr>
            <p:custDataLst>
              <p:tags r:id="rId10"/>
            </p:custDataLst>
          </p:nvPr>
        </p:nvSpPr>
        <p:spPr>
          <a:xfrm>
            <a:off x="4840851" y="3964688"/>
            <a:ext cx="1728418" cy="1051149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 lnSpcReduction="10000"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800" b="1">
                <a:latin typeface="+mj-lt"/>
                <a:sym typeface="+mn-ea"/>
              </a:rPr>
              <a:t>• Provide instant customer support</a:t>
            </a:r>
            <a:endParaRPr lang="en-US" sz="1800" b="1">
              <a:latin typeface="+mj-lt"/>
              <a:sym typeface="+mn-ea"/>
            </a:endParaRPr>
          </a:p>
        </p:txBody>
      </p:sp>
      <p:sp>
        <p:nvSpPr>
          <p:cNvPr id="14" name="序号"/>
          <p:cNvSpPr/>
          <p:nvPr>
            <p:custDataLst>
              <p:tags r:id="rId11"/>
            </p:custDataLst>
          </p:nvPr>
        </p:nvSpPr>
        <p:spPr>
          <a:xfrm>
            <a:off x="6877898" y="3073568"/>
            <a:ext cx="522002" cy="522002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04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15" name="标题"/>
          <p:cNvSpPr txBox="1"/>
          <p:nvPr>
            <p:custDataLst>
              <p:tags r:id="rId12"/>
            </p:custDataLst>
          </p:nvPr>
        </p:nvSpPr>
        <p:spPr>
          <a:xfrm>
            <a:off x="6833605" y="3964688"/>
            <a:ext cx="1728418" cy="1051149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 lnSpcReduction="10000"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800" b="1">
                <a:latin typeface="+mj-lt"/>
                <a:sym typeface="+mn-ea"/>
              </a:rPr>
              <a:t>• Reduce workload for restaurant staff</a:t>
            </a:r>
            <a:endParaRPr lang="en-US" sz="1800" b="1">
              <a:latin typeface="+mj-lt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Technologies Used</a:t>
            </a:r>
            <a:endParaRPr lang="en-US" spc="0">
              <a:latin typeface="+mj-lt"/>
            </a:endParaRPr>
          </a:p>
        </p:txBody>
      </p:sp>
      <p:pic>
        <p:nvPicPr>
          <p:cNvPr id="2" name="图片 1" descr="424228647\74a8cc855e2cbe53b0a84ed7aaffe59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35243"/>
          <a:stretch>
            <a:fillRect/>
          </a:stretch>
        </p:blipFill>
        <p:spPr>
          <a:xfrm>
            <a:off x="0" y="2142649"/>
            <a:ext cx="3238024" cy="3088958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https://photo-static-api.fotomore.com/creative/vcg/400/new/VCG41N1483048616.jpg?uid=386&amp;timestamp=1686143016&amp;sign=b560353de4fbf26a5b3939bf07f1bf22" descr="templates\picture_hover\&amp;pky93209690214&amp;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2463641"/>
            <a:ext cx="2572226" cy="2309813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562706" y="2206262"/>
            <a:ext cx="2274709" cy="34287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01</a:t>
            </a:r>
            <a:endParaRPr lang="en-US" sz="3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3567468" y="2626289"/>
            <a:ext cx="2273261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3562547" y="2691053"/>
            <a:ext cx="2274030" cy="20704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•</a:t>
            </a:r>
            <a:r>
              <a:rPr lang="en-US" sz="105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 Frontend:</a:t>
            </a:r>
            <a:endParaRPr lang="en-US" sz="105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3564134" y="2962977"/>
            <a:ext cx="2273261" cy="715448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HTML, CSS, Bootstrap, JavaScript</a:t>
            </a:r>
            <a:endParaRPr lang="en-US" sz="105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3562229" y="3843509"/>
            <a:ext cx="2274709" cy="34287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03</a:t>
            </a:r>
            <a:endParaRPr lang="en-US" sz="3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3566992" y="4264013"/>
            <a:ext cx="2273261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3562706" y="4351637"/>
            <a:ext cx="2274030" cy="20704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schemeClr val="accent1"/>
                </a:solidFill>
                <a:latin typeface="+mj-lt"/>
                <a:sym typeface="+mn-ea"/>
              </a:rPr>
              <a:t>• AI Chatbot: Google Dialogflow</a:t>
            </a:r>
            <a:endParaRPr lang="en-US" sz="135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6487655" y="2206262"/>
            <a:ext cx="2274710" cy="34287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02</a:t>
            </a:r>
            <a:endParaRPr lang="en-US" sz="3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4"/>
            </p:custDataLst>
          </p:nvPr>
        </p:nvCxnSpPr>
        <p:spPr>
          <a:xfrm>
            <a:off x="6492417" y="2626289"/>
            <a:ext cx="2273261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6488607" y="2713913"/>
            <a:ext cx="2274030" cy="20704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accent1"/>
                </a:solidFill>
                <a:latin typeface="+mj-lt"/>
                <a:sym typeface="+mn-ea"/>
              </a:rPr>
              <a:t>• Backend: Python (Flask)</a:t>
            </a:r>
            <a:endParaRPr lang="en-US" sz="105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6489083" y="2962977"/>
            <a:ext cx="2273261" cy="715448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Presentations are communication tools</a:t>
            </a:r>
            <a:endParaRPr lang="en-US" sz="105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6487655" y="3843509"/>
            <a:ext cx="2274710" cy="34287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04</a:t>
            </a:r>
            <a:endParaRPr lang="en-US" sz="3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18"/>
            </p:custDataLst>
          </p:nvPr>
        </p:nvCxnSpPr>
        <p:spPr>
          <a:xfrm>
            <a:off x="6492417" y="4264013"/>
            <a:ext cx="2273261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19"/>
            </p:custDataLst>
          </p:nvPr>
        </p:nvSpPr>
        <p:spPr>
          <a:xfrm>
            <a:off x="6488607" y="4351637"/>
            <a:ext cx="2274030" cy="20704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schemeClr val="accent1"/>
                </a:solidFill>
                <a:latin typeface="+mj-lt"/>
                <a:sym typeface="+mn-ea"/>
              </a:rPr>
              <a:t>• Database: MySQL with XAMPP</a:t>
            </a:r>
            <a:endParaRPr lang="en-US" sz="135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94348" y="1283018"/>
            <a:ext cx="3961924" cy="613886"/>
          </a:xfrm>
        </p:spPr>
        <p:txBody>
          <a:bodyPr>
            <a:normAutofit fontScale="90000"/>
          </a:bodyPr>
          <a:lstStyle/>
          <a:p>
            <a:r>
              <a:rPr lang="en-US"/>
              <a:t>Chatbot Use Cases</a:t>
            </a:r>
            <a:endParaRPr 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695245" y="2464493"/>
            <a:ext cx="755408" cy="64229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r"/>
            <a:r>
              <a:rPr lang="en-US" sz="27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02</a:t>
            </a:r>
            <a:endParaRPr lang="en-US" sz="2700" dirty="0">
              <a:ln>
                <a:noFill/>
              </a:ln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17649" y="2310596"/>
            <a:ext cx="2221072" cy="935521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p>
            <a:r>
              <a:rPr lang="en-US" sz="1575">
                <a:solidFill>
                  <a:schemeClr val="accent1"/>
                </a:solidFill>
                <a:latin typeface="+mj-lt"/>
                <a:cs typeface="+mj-lt"/>
                <a:sym typeface="+mn-ea"/>
              </a:rPr>
              <a:t>• Menu Navigation (explore)</a:t>
            </a:r>
            <a:endParaRPr lang="en-US" sz="1575">
              <a:solidFill>
                <a:schemeClr val="accent1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95245" y="3826751"/>
            <a:ext cx="755408" cy="64229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r"/>
            <a:r>
              <a:rPr lang="en-US" sz="27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04</a:t>
            </a:r>
            <a:endParaRPr lang="en-US" sz="2700" dirty="0">
              <a:ln>
                <a:noFill/>
              </a:ln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517649" y="3672854"/>
            <a:ext cx="2221072" cy="935521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p>
            <a:r>
              <a:rPr lang="en-US" sz="1575">
                <a:solidFill>
                  <a:schemeClr val="accent1"/>
                </a:solidFill>
                <a:latin typeface="+mj-lt"/>
                <a:cs typeface="+mj-lt"/>
                <a:sym typeface="+mn-ea"/>
              </a:rPr>
              <a:t>• Customer Support (track order, FAQs, feedback, live chat)</a:t>
            </a:r>
            <a:endParaRPr lang="en-US" sz="1575">
              <a:solidFill>
                <a:schemeClr val="accent1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651284" y="2464493"/>
            <a:ext cx="755408" cy="64229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r"/>
            <a:r>
              <a:rPr lang="en-US" sz="27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01</a:t>
            </a:r>
            <a:endParaRPr lang="en-US" sz="2700" dirty="0">
              <a:ln>
                <a:noFill/>
              </a:ln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473687" y="2310596"/>
            <a:ext cx="2221072" cy="935521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p>
            <a:r>
              <a:rPr lang="en-US" sz="1575">
                <a:solidFill>
                  <a:schemeClr val="accent1"/>
                </a:solidFill>
                <a:latin typeface="+mj-lt"/>
                <a:cs typeface="+mj-lt"/>
              </a:rPr>
              <a:t>• Make Reservation (with reminder, modify, cancel)</a:t>
            </a:r>
            <a:endParaRPr lang="en-US" sz="1575">
              <a:solidFill>
                <a:schemeClr val="accent1"/>
              </a:solidFill>
              <a:latin typeface="+mj-lt"/>
              <a:cs typeface="+mj-lt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2651284" y="3826751"/>
            <a:ext cx="755408" cy="64229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r"/>
            <a:r>
              <a:rPr lang="en-US" sz="27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03</a:t>
            </a:r>
            <a:endParaRPr lang="en-US" sz="2700" dirty="0">
              <a:ln>
                <a:noFill/>
              </a:ln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3473687" y="3672854"/>
            <a:ext cx="2221072" cy="935521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p>
            <a:r>
              <a:rPr lang="en-US" sz="1575">
                <a:solidFill>
                  <a:schemeClr val="accent1"/>
                </a:solidFill>
                <a:latin typeface="+mj-lt"/>
                <a:cs typeface="+mj-lt"/>
                <a:sym typeface="+mn-ea"/>
              </a:rPr>
              <a:t>• Place Order (add/remove items)</a:t>
            </a:r>
            <a:endParaRPr lang="en-US" sz="1575">
              <a:solidFill>
                <a:schemeClr val="accent1"/>
              </a:solidFill>
              <a:latin typeface="+mj-lt"/>
              <a:cs typeface="+mj-lt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195" t="23" r="7745" b="185"/>
          <a:stretch>
            <a:fillRect/>
          </a:stretch>
        </p:blipFill>
        <p:spPr>
          <a:xfrm>
            <a:off x="0" y="862245"/>
            <a:ext cx="5484107" cy="5132792"/>
          </a:xfrm>
          <a:custGeom>
            <a:avLst/>
            <a:gdLst>
              <a:gd name="connsiteX0" fmla="*/ 3588432 w 7312143"/>
              <a:gd name="connsiteY0" fmla="*/ 2 h 6843722"/>
              <a:gd name="connsiteX1" fmla="*/ 6620064 w 7312143"/>
              <a:gd name="connsiteY1" fmla="*/ 6843722 h 6843722"/>
              <a:gd name="connsiteX2" fmla="*/ 1437758 w 7312143"/>
              <a:gd name="connsiteY2" fmla="*/ 6843721 h 6843722"/>
              <a:gd name="connsiteX3" fmla="*/ 0 w 7312143"/>
              <a:gd name="connsiteY3" fmla="*/ 3598075 h 6843722"/>
              <a:gd name="connsiteX4" fmla="*/ 1 w 7312143"/>
              <a:gd name="connsiteY4" fmla="*/ 2 h 6843722"/>
              <a:gd name="connsiteX5" fmla="*/ 3663715 w 7312143"/>
              <a:gd name="connsiteY5" fmla="*/ 0 h 6843722"/>
              <a:gd name="connsiteX6" fmla="*/ 4276593 w 7312143"/>
              <a:gd name="connsiteY6" fmla="*/ 1 h 6843722"/>
              <a:gd name="connsiteX7" fmla="*/ 7312143 w 7312143"/>
              <a:gd name="connsiteY7" fmla="*/ 6843721 h 6843722"/>
              <a:gd name="connsiteX8" fmla="*/ 6699265 w 7312143"/>
              <a:gd name="connsiteY8" fmla="*/ 6843721 h 684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12143" h="6843722">
                <a:moveTo>
                  <a:pt x="3588432" y="2"/>
                </a:moveTo>
                <a:lnTo>
                  <a:pt x="6620064" y="6843722"/>
                </a:lnTo>
                <a:lnTo>
                  <a:pt x="1437758" y="6843721"/>
                </a:lnTo>
                <a:lnTo>
                  <a:pt x="0" y="3598075"/>
                </a:lnTo>
                <a:lnTo>
                  <a:pt x="1" y="2"/>
                </a:lnTo>
                <a:close/>
                <a:moveTo>
                  <a:pt x="3663715" y="0"/>
                </a:moveTo>
                <a:lnTo>
                  <a:pt x="4276593" y="1"/>
                </a:lnTo>
                <a:lnTo>
                  <a:pt x="7312143" y="6843721"/>
                </a:lnTo>
                <a:lnTo>
                  <a:pt x="6699265" y="6843721"/>
                </a:lnTo>
                <a:close/>
              </a:path>
            </a:pathLst>
          </a:custGeom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6" name="任意多边形: 形状 5"/>
          <p:cNvSpPr/>
          <p:nvPr>
            <p:custDataLst>
              <p:tags r:id="rId3"/>
            </p:custDataLst>
          </p:nvPr>
        </p:nvSpPr>
        <p:spPr>
          <a:xfrm flipH="1">
            <a:off x="3255060" y="857251"/>
            <a:ext cx="926276" cy="1498600"/>
          </a:xfrm>
          <a:custGeom>
            <a:avLst/>
            <a:gdLst>
              <a:gd name="connsiteX0" fmla="*/ 1235034 w 1235034"/>
              <a:gd name="connsiteY0" fmla="*/ 0 h 1998133"/>
              <a:gd name="connsiteX1" fmla="*/ 880359 w 1235034"/>
              <a:gd name="connsiteY1" fmla="*/ 0 h 1998133"/>
              <a:gd name="connsiteX2" fmla="*/ 0 w 1235034"/>
              <a:gd name="connsiteY2" fmla="*/ 1998133 h 1998133"/>
              <a:gd name="connsiteX3" fmla="*/ 354675 w 1235034"/>
              <a:gd name="connsiteY3" fmla="*/ 1998133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034" h="1998133">
                <a:moveTo>
                  <a:pt x="1235034" y="0"/>
                </a:moveTo>
                <a:lnTo>
                  <a:pt x="880359" y="0"/>
                </a:lnTo>
                <a:lnTo>
                  <a:pt x="0" y="1998133"/>
                </a:lnTo>
                <a:lnTo>
                  <a:pt x="354675" y="1998133"/>
                </a:lnTo>
                <a:close/>
              </a:path>
            </a:pathLst>
          </a:custGeom>
          <a:solidFill>
            <a:schemeClr val="accent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5447411" y="1594757"/>
            <a:ext cx="3201738" cy="1232459"/>
          </a:xfrm>
          <a:prstGeom prst="rect">
            <a:avLst/>
          </a:prstGeom>
        </p:spPr>
        <p:txBody>
          <a:bodyPr vert="horz" wrap="square" lIns="67627" tIns="35242" rIns="67627" bIns="35242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700" spc="0" dirty="0">
                <a:latin typeface="+mj-lt"/>
              </a:rPr>
              <a:t>NLP Integration</a:t>
            </a:r>
            <a:endParaRPr lang="en-US" sz="2700" spc="0" dirty="0">
              <a:latin typeface="+mj-lt"/>
            </a:endParaRPr>
          </a:p>
        </p:txBody>
      </p:sp>
      <p:sp>
        <p:nvSpPr>
          <p:cNvPr id="9" name="任意多边形: 形状 8"/>
          <p:cNvSpPr/>
          <p:nvPr>
            <p:custDataLst>
              <p:tags r:id="rId5"/>
            </p:custDataLst>
          </p:nvPr>
        </p:nvSpPr>
        <p:spPr>
          <a:xfrm flipH="1">
            <a:off x="8588511" y="857251"/>
            <a:ext cx="555490" cy="1260784"/>
          </a:xfrm>
          <a:custGeom>
            <a:avLst/>
            <a:gdLst>
              <a:gd name="connsiteX0" fmla="*/ 740653 w 740653"/>
              <a:gd name="connsiteY0" fmla="*/ 0 h 1681045"/>
              <a:gd name="connsiteX1" fmla="*/ 0 w 740653"/>
              <a:gd name="connsiteY1" fmla="*/ 0 h 1681045"/>
              <a:gd name="connsiteX2" fmla="*/ 0 w 740653"/>
              <a:gd name="connsiteY2" fmla="*/ 1681045 h 1681045"/>
              <a:gd name="connsiteX3" fmla="*/ 740653 w 740653"/>
              <a:gd name="connsiteY3" fmla="*/ 0 h 168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653" h="1681045">
                <a:moveTo>
                  <a:pt x="740653" y="0"/>
                </a:moveTo>
                <a:lnTo>
                  <a:pt x="0" y="0"/>
                </a:lnTo>
                <a:lnTo>
                  <a:pt x="0" y="1681045"/>
                </a:lnTo>
                <a:lnTo>
                  <a:pt x="740653" y="0"/>
                </a:lnTo>
                <a:close/>
              </a:path>
            </a:pathLst>
          </a:custGeom>
          <a:solidFill>
            <a:schemeClr val="accent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6"/>
            </p:custDataLst>
          </p:nvPr>
        </p:nvSpPr>
        <p:spPr>
          <a:xfrm>
            <a:off x="-3605" y="4520046"/>
            <a:ext cx="1523706" cy="1480705"/>
          </a:xfrm>
          <a:custGeom>
            <a:avLst/>
            <a:gdLst>
              <a:gd name="connsiteX0" fmla="*/ 0 w 2031608"/>
              <a:gd name="connsiteY0" fmla="*/ 0 h 1974273"/>
              <a:gd name="connsiteX1" fmla="*/ 1133294 w 2031608"/>
              <a:gd name="connsiteY1" fmla="*/ 0 h 1974273"/>
              <a:gd name="connsiteX2" fmla="*/ 2031608 w 2031608"/>
              <a:gd name="connsiteY2" fmla="*/ 1974273 h 1974273"/>
              <a:gd name="connsiteX3" fmla="*/ 407821 w 2031608"/>
              <a:gd name="connsiteY3" fmla="*/ 1974273 h 1974273"/>
              <a:gd name="connsiteX4" fmla="*/ 0 w 2031608"/>
              <a:gd name="connsiteY4" fmla="*/ 1077983 h 1974273"/>
              <a:gd name="connsiteX5" fmla="*/ 0 w 2031608"/>
              <a:gd name="connsiteY5" fmla="*/ 0 h 197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608" h="1974273">
                <a:moveTo>
                  <a:pt x="0" y="0"/>
                </a:moveTo>
                <a:lnTo>
                  <a:pt x="1133294" y="0"/>
                </a:lnTo>
                <a:lnTo>
                  <a:pt x="2031608" y="1974273"/>
                </a:lnTo>
                <a:lnTo>
                  <a:pt x="407821" y="1974273"/>
                </a:lnTo>
                <a:lnTo>
                  <a:pt x="0" y="10779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5516929" y="3003266"/>
            <a:ext cx="2883023" cy="1972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lt"/>
                <a:sym typeface="+mn-ea"/>
              </a:rPr>
              <a:t>• Dialogflow used to process natural language</a:t>
            </a:r>
            <a:endParaRPr lang="en-US" sz="135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lt"/>
                <a:sym typeface="+mn-ea"/>
              </a:rPr>
              <a:t>• Handles user queries and intents</a:t>
            </a:r>
            <a:endParaRPr lang="en-US" sz="135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lt"/>
                <a:sym typeface="+mn-ea"/>
              </a:rPr>
              <a:t>• Triggers backend responses via Flask API</a:t>
            </a:r>
            <a:endParaRPr lang="en-US" sz="135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135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0" y="857250"/>
            <a:ext cx="9144000" cy="231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任意多边形: 形状 65"/>
          <p:cNvSpPr/>
          <p:nvPr>
            <p:custDataLst>
              <p:tags r:id="rId2"/>
            </p:custDataLst>
          </p:nvPr>
        </p:nvSpPr>
        <p:spPr>
          <a:xfrm>
            <a:off x="7065736" y="1151974"/>
            <a:ext cx="961652" cy="949323"/>
          </a:xfrm>
          <a:custGeom>
            <a:avLst/>
            <a:gdLst>
              <a:gd name="connsiteX0" fmla="*/ 1382820 w 1473826"/>
              <a:gd name="connsiteY0" fmla="*/ 0 h 1454932"/>
              <a:gd name="connsiteX1" fmla="*/ 1438304 w 1473826"/>
              <a:gd name="connsiteY1" fmla="*/ 162969 h 1454932"/>
              <a:gd name="connsiteX2" fmla="*/ 1256926 w 1473826"/>
              <a:gd name="connsiteY2" fmla="*/ 389062 h 1454932"/>
              <a:gd name="connsiteX3" fmla="*/ 1236488 w 1473826"/>
              <a:gd name="connsiteY3" fmla="*/ 425726 h 1454932"/>
              <a:gd name="connsiteX4" fmla="*/ 1174577 w 1473826"/>
              <a:gd name="connsiteY4" fmla="*/ 538664 h 1454932"/>
              <a:gd name="connsiteX5" fmla="*/ 1128797 w 1473826"/>
              <a:gd name="connsiteY5" fmla="*/ 615756 h 1454932"/>
              <a:gd name="connsiteX6" fmla="*/ 988733 w 1473826"/>
              <a:gd name="connsiteY6" fmla="*/ 688539 h 1454932"/>
              <a:gd name="connsiteX7" fmla="*/ 984809 w 1473826"/>
              <a:gd name="connsiteY7" fmla="*/ 689520 h 1454932"/>
              <a:gd name="connsiteX8" fmla="*/ 991513 w 1473826"/>
              <a:gd name="connsiteY8" fmla="*/ 699668 h 1454932"/>
              <a:gd name="connsiteX9" fmla="*/ 991948 w 1473826"/>
              <a:gd name="connsiteY9" fmla="*/ 823736 h 1454932"/>
              <a:gd name="connsiteX10" fmla="*/ 986880 w 1473826"/>
              <a:gd name="connsiteY10" fmla="*/ 830938 h 1454932"/>
              <a:gd name="connsiteX11" fmla="*/ 691165 w 1473826"/>
              <a:gd name="connsiteY11" fmla="*/ 1036627 h 1454932"/>
              <a:gd name="connsiteX12" fmla="*/ 590340 w 1473826"/>
              <a:gd name="connsiteY12" fmla="*/ 1036627 h 1454932"/>
              <a:gd name="connsiteX13" fmla="*/ 324982 w 1473826"/>
              <a:gd name="connsiteY13" fmla="*/ 1072636 h 1454932"/>
              <a:gd name="connsiteX14" fmla="*/ 218761 w 1473826"/>
              <a:gd name="connsiteY14" fmla="*/ 1291200 h 1454932"/>
              <a:gd name="connsiteX15" fmla="*/ 1211909 w 1473826"/>
              <a:gd name="connsiteY15" fmla="*/ 1291255 h 1454932"/>
              <a:gd name="connsiteX16" fmla="*/ 1293658 w 1473826"/>
              <a:gd name="connsiteY16" fmla="*/ 1373094 h 1454932"/>
              <a:gd name="connsiteX17" fmla="*/ 1293658 w 1473826"/>
              <a:gd name="connsiteY17" fmla="*/ 1427657 h 1454932"/>
              <a:gd name="connsiteX18" fmla="*/ 1266408 w 1473826"/>
              <a:gd name="connsiteY18" fmla="*/ 1454933 h 1454932"/>
              <a:gd name="connsiteX19" fmla="*/ 27250 w 1473826"/>
              <a:gd name="connsiteY19" fmla="*/ 1454933 h 1454932"/>
              <a:gd name="connsiteX20" fmla="*/ 0 w 1473826"/>
              <a:gd name="connsiteY20" fmla="*/ 1427657 h 1454932"/>
              <a:gd name="connsiteX21" fmla="*/ 0 w 1473826"/>
              <a:gd name="connsiteY21" fmla="*/ 1373094 h 1454932"/>
              <a:gd name="connsiteX22" fmla="*/ 5504 w 1473826"/>
              <a:gd name="connsiteY22" fmla="*/ 1343468 h 1454932"/>
              <a:gd name="connsiteX23" fmla="*/ 9701 w 1473826"/>
              <a:gd name="connsiteY23" fmla="*/ 1327646 h 1454932"/>
              <a:gd name="connsiteX24" fmla="*/ 452510 w 1473826"/>
              <a:gd name="connsiteY24" fmla="*/ 482250 h 1454932"/>
              <a:gd name="connsiteX25" fmla="*/ 1382820 w 1473826"/>
              <a:gd name="connsiteY25" fmla="*/ 0 h 1454932"/>
              <a:gd name="connsiteX26" fmla="*/ 1153267 w 1473826"/>
              <a:gd name="connsiteY26" fmla="*/ 209563 h 1454932"/>
              <a:gd name="connsiteX27" fmla="*/ 1141386 w 1473826"/>
              <a:gd name="connsiteY27" fmla="*/ 212618 h 1454932"/>
              <a:gd name="connsiteX28" fmla="*/ 422372 w 1473826"/>
              <a:gd name="connsiteY28" fmla="*/ 842777 h 1454932"/>
              <a:gd name="connsiteX29" fmla="*/ 412727 w 1473826"/>
              <a:gd name="connsiteY29" fmla="*/ 859800 h 1454932"/>
              <a:gd name="connsiteX30" fmla="*/ 432836 w 1473826"/>
              <a:gd name="connsiteY30" fmla="*/ 858491 h 1454932"/>
              <a:gd name="connsiteX31" fmla="*/ 604510 w 1473826"/>
              <a:gd name="connsiteY31" fmla="*/ 854672 h 1454932"/>
              <a:gd name="connsiteX32" fmla="*/ 691165 w 1473826"/>
              <a:gd name="connsiteY32" fmla="*/ 854672 h 1454932"/>
              <a:gd name="connsiteX33" fmla="*/ 805560 w 1473826"/>
              <a:gd name="connsiteY33" fmla="*/ 767977 h 1454932"/>
              <a:gd name="connsiteX34" fmla="*/ 809102 w 1473826"/>
              <a:gd name="connsiteY34" fmla="*/ 763558 h 1454932"/>
              <a:gd name="connsiteX35" fmla="*/ 801745 w 1473826"/>
              <a:gd name="connsiteY35" fmla="*/ 755210 h 1454932"/>
              <a:gd name="connsiteX36" fmla="*/ 758145 w 1473826"/>
              <a:gd name="connsiteY36" fmla="*/ 710198 h 1454932"/>
              <a:gd name="connsiteX37" fmla="*/ 747300 w 1473826"/>
              <a:gd name="connsiteY37" fmla="*/ 699777 h 1454932"/>
              <a:gd name="connsiteX38" fmla="*/ 792317 w 1473826"/>
              <a:gd name="connsiteY38" fmla="*/ 544830 h 1454932"/>
              <a:gd name="connsiteX39" fmla="*/ 940229 w 1473826"/>
              <a:gd name="connsiteY39" fmla="*/ 512258 h 1454932"/>
              <a:gd name="connsiteX40" fmla="*/ 960666 w 1473826"/>
              <a:gd name="connsiteY40" fmla="*/ 506856 h 1454932"/>
              <a:gd name="connsiteX41" fmla="*/ 982793 w 1473826"/>
              <a:gd name="connsiteY41" fmla="*/ 500309 h 1454932"/>
              <a:gd name="connsiteX42" fmla="*/ 987262 w 1473826"/>
              <a:gd name="connsiteY42" fmla="*/ 498890 h 1454932"/>
              <a:gd name="connsiteX43" fmla="*/ 1002467 w 1473826"/>
              <a:gd name="connsiteY43" fmla="*/ 473466 h 1454932"/>
              <a:gd name="connsiteX44" fmla="*/ 1016637 w 1473826"/>
              <a:gd name="connsiteY44" fmla="*/ 448696 h 1454932"/>
              <a:gd name="connsiteX45" fmla="*/ 1027810 w 1473826"/>
              <a:gd name="connsiteY45" fmla="*/ 428836 h 1454932"/>
              <a:gd name="connsiteX46" fmla="*/ 1088576 w 1473826"/>
              <a:gd name="connsiteY46" fmla="*/ 317644 h 1454932"/>
              <a:gd name="connsiteX47" fmla="*/ 1153267 w 1473826"/>
              <a:gd name="connsiteY47" fmla="*/ 209508 h 145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73826" h="1454932">
                <a:moveTo>
                  <a:pt x="1382820" y="0"/>
                </a:moveTo>
                <a:cubicBezTo>
                  <a:pt x="1469473" y="0"/>
                  <a:pt x="1506921" y="109937"/>
                  <a:pt x="1438304" y="162969"/>
                </a:cubicBezTo>
                <a:cubicBezTo>
                  <a:pt x="1366634" y="218347"/>
                  <a:pt x="1319764" y="278361"/>
                  <a:pt x="1256926" y="389062"/>
                </a:cubicBezTo>
                <a:lnTo>
                  <a:pt x="1236488" y="425726"/>
                </a:lnTo>
                <a:lnTo>
                  <a:pt x="1174577" y="538664"/>
                </a:lnTo>
                <a:cubicBezTo>
                  <a:pt x="1158773" y="566489"/>
                  <a:pt x="1144058" y="591368"/>
                  <a:pt x="1128797" y="615756"/>
                </a:cubicBezTo>
                <a:cubicBezTo>
                  <a:pt x="1108033" y="648873"/>
                  <a:pt x="1073752" y="667205"/>
                  <a:pt x="988733" y="688539"/>
                </a:cubicBezTo>
                <a:lnTo>
                  <a:pt x="984809" y="689520"/>
                </a:lnTo>
                <a:lnTo>
                  <a:pt x="991513" y="699668"/>
                </a:lnTo>
                <a:cubicBezTo>
                  <a:pt x="1019689" y="744789"/>
                  <a:pt x="1020398" y="781344"/>
                  <a:pt x="991948" y="823736"/>
                </a:cubicBezTo>
                <a:lnTo>
                  <a:pt x="986880" y="830938"/>
                </a:lnTo>
                <a:cubicBezTo>
                  <a:pt x="887472" y="965973"/>
                  <a:pt x="799674" y="1036627"/>
                  <a:pt x="691165" y="1036627"/>
                </a:cubicBezTo>
                <a:lnTo>
                  <a:pt x="590340" y="1036627"/>
                </a:lnTo>
                <a:cubicBezTo>
                  <a:pt x="401554" y="1037717"/>
                  <a:pt x="343674" y="1047538"/>
                  <a:pt x="324982" y="1072636"/>
                </a:cubicBezTo>
                <a:cubicBezTo>
                  <a:pt x="299422" y="1107117"/>
                  <a:pt x="263288" y="1180881"/>
                  <a:pt x="218761" y="1291200"/>
                </a:cubicBezTo>
                <a:lnTo>
                  <a:pt x="1211909" y="1291255"/>
                </a:lnTo>
                <a:cubicBezTo>
                  <a:pt x="1257058" y="1291255"/>
                  <a:pt x="1293658" y="1327895"/>
                  <a:pt x="1293658" y="1373094"/>
                </a:cubicBezTo>
                <a:lnTo>
                  <a:pt x="1293658" y="1427657"/>
                </a:lnTo>
                <a:cubicBezTo>
                  <a:pt x="1293658" y="1442719"/>
                  <a:pt x="1281458" y="1454933"/>
                  <a:pt x="1266408" y="1454933"/>
                </a:cubicBezTo>
                <a:lnTo>
                  <a:pt x="27250" y="1454933"/>
                </a:lnTo>
                <a:cubicBezTo>
                  <a:pt x="12200" y="1454933"/>
                  <a:pt x="0" y="1442719"/>
                  <a:pt x="0" y="1427657"/>
                </a:cubicBezTo>
                <a:lnTo>
                  <a:pt x="0" y="1373094"/>
                </a:lnTo>
                <a:cubicBezTo>
                  <a:pt x="0" y="1362618"/>
                  <a:pt x="1962" y="1352634"/>
                  <a:pt x="5504" y="1343468"/>
                </a:cubicBezTo>
                <a:cubicBezTo>
                  <a:pt x="6431" y="1338285"/>
                  <a:pt x="7848" y="1333047"/>
                  <a:pt x="9701" y="1327646"/>
                </a:cubicBezTo>
                <a:cubicBezTo>
                  <a:pt x="123442" y="999199"/>
                  <a:pt x="265685" y="712271"/>
                  <a:pt x="452510" y="482250"/>
                </a:cubicBezTo>
                <a:cubicBezTo>
                  <a:pt x="702773" y="174099"/>
                  <a:pt x="1011460" y="0"/>
                  <a:pt x="1382820" y="0"/>
                </a:cubicBezTo>
                <a:close/>
                <a:moveTo>
                  <a:pt x="1153267" y="209563"/>
                </a:moveTo>
                <a:lnTo>
                  <a:pt x="1141386" y="212618"/>
                </a:lnTo>
                <a:cubicBezTo>
                  <a:pt x="847197" y="290474"/>
                  <a:pt x="611323" y="513240"/>
                  <a:pt x="422372" y="842777"/>
                </a:cubicBezTo>
                <a:lnTo>
                  <a:pt x="412727" y="859800"/>
                </a:lnTo>
                <a:lnTo>
                  <a:pt x="432836" y="858491"/>
                </a:lnTo>
                <a:cubicBezTo>
                  <a:pt x="490016" y="855644"/>
                  <a:pt x="547262" y="854371"/>
                  <a:pt x="604510" y="854672"/>
                </a:cubicBezTo>
                <a:lnTo>
                  <a:pt x="691165" y="854672"/>
                </a:lnTo>
                <a:cubicBezTo>
                  <a:pt x="717597" y="854672"/>
                  <a:pt x="755584" y="827992"/>
                  <a:pt x="805560" y="767977"/>
                </a:cubicBezTo>
                <a:lnTo>
                  <a:pt x="809102" y="763558"/>
                </a:lnTo>
                <a:lnTo>
                  <a:pt x="801745" y="755210"/>
                </a:lnTo>
                <a:cubicBezTo>
                  <a:pt x="787695" y="739744"/>
                  <a:pt x="773154" y="724732"/>
                  <a:pt x="758145" y="710198"/>
                </a:cubicBezTo>
                <a:lnTo>
                  <a:pt x="747300" y="699777"/>
                </a:lnTo>
                <a:cubicBezTo>
                  <a:pt x="694162" y="648928"/>
                  <a:pt x="720214" y="559233"/>
                  <a:pt x="792317" y="544830"/>
                </a:cubicBezTo>
                <a:cubicBezTo>
                  <a:pt x="841882" y="535200"/>
                  <a:pt x="891201" y="524340"/>
                  <a:pt x="940229" y="512258"/>
                </a:cubicBezTo>
                <a:lnTo>
                  <a:pt x="960666" y="506856"/>
                </a:lnTo>
                <a:cubicBezTo>
                  <a:pt x="969222" y="504509"/>
                  <a:pt x="976634" y="502327"/>
                  <a:pt x="982793" y="500309"/>
                </a:cubicBezTo>
                <a:lnTo>
                  <a:pt x="987262" y="498890"/>
                </a:lnTo>
                <a:lnTo>
                  <a:pt x="1002467" y="473466"/>
                </a:lnTo>
                <a:lnTo>
                  <a:pt x="1016637" y="448696"/>
                </a:lnTo>
                <a:lnTo>
                  <a:pt x="1027810" y="428836"/>
                </a:lnTo>
                <a:lnTo>
                  <a:pt x="1088576" y="317644"/>
                </a:lnTo>
                <a:cubicBezTo>
                  <a:pt x="1108831" y="280830"/>
                  <a:pt x="1130408" y="244760"/>
                  <a:pt x="1153267" y="20950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  <a:alpha val="3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4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22000" y="1127250"/>
            <a:ext cx="8100000" cy="540000"/>
          </a:xfrm>
        </p:spPr>
        <p:txBody>
          <a:bodyPr wrap="square" lIns="0" tIns="0" rIns="0" bIns="0" anchor="b" anchorCtr="0">
            <a:normAutofit/>
          </a:bodyPr>
          <a:lstStyle/>
          <a:p>
            <a:r>
              <a:rPr lang="en-US" spc="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System Architecture</a:t>
            </a:r>
            <a:endParaRPr lang="en-US" spc="0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pic>
        <p:nvPicPr>
          <p:cNvPr id="525" name="Google Shape;525;p80" title="ARCHI.png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00500" y="748030"/>
            <a:ext cx="4516755" cy="58229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003358" y="1192530"/>
            <a:ext cx="4511993" cy="893921"/>
          </a:xfrm>
        </p:spPr>
        <p:txBody>
          <a:bodyPr/>
          <a:lstStyle/>
          <a:p>
            <a:r>
              <a:rPr lang="en-US"/>
              <a:t>Key Features</a:t>
            </a:r>
            <a:endParaRPr 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3558137" y="2494766"/>
            <a:ext cx="0" cy="1371321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序号"/>
          <p:cNvSpPr/>
          <p:nvPr>
            <p:custDataLst>
              <p:tags r:id="rId3"/>
            </p:custDataLst>
          </p:nvPr>
        </p:nvSpPr>
        <p:spPr>
          <a:xfrm>
            <a:off x="1771942" y="2479047"/>
            <a:ext cx="435413" cy="435489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01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5" name="标题"/>
          <p:cNvSpPr txBox="1"/>
          <p:nvPr>
            <p:custDataLst>
              <p:tags r:id="rId4"/>
            </p:custDataLst>
          </p:nvPr>
        </p:nvSpPr>
        <p:spPr>
          <a:xfrm>
            <a:off x="1444711" y="3080638"/>
            <a:ext cx="1928138" cy="784973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500" dirty="0">
                <a:solidFill>
                  <a:schemeClr val="tx1"/>
                </a:solidFill>
                <a:uFillTx/>
                <a:sym typeface="+mn-ea"/>
              </a:rPr>
              <a:t>• User authentication (JWT)</a:t>
            </a:r>
            <a:endParaRPr lang="en-US" sz="1500" dirty="0">
              <a:solidFill>
                <a:schemeClr val="tx1"/>
              </a:solidFill>
              <a:uFillTx/>
              <a:latin typeface="+mj-lt"/>
              <a:sym typeface="+mn-ea"/>
            </a:endParaRPr>
          </a:p>
          <a:p>
            <a:endParaRPr lang="en-US" sz="1500" b="1" dirty="0"/>
          </a:p>
        </p:txBody>
      </p:sp>
      <p:cxnSp>
        <p:nvCxnSpPr>
          <p:cNvPr id="35" name="直接连接符 34"/>
          <p:cNvCxnSpPr/>
          <p:nvPr>
            <p:custDataLst>
              <p:tags r:id="rId5"/>
            </p:custDataLst>
          </p:nvPr>
        </p:nvCxnSpPr>
        <p:spPr>
          <a:xfrm>
            <a:off x="4699872" y="4134731"/>
            <a:ext cx="0" cy="1371321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序号"/>
          <p:cNvSpPr/>
          <p:nvPr>
            <p:custDataLst>
              <p:tags r:id="rId6"/>
            </p:custDataLst>
          </p:nvPr>
        </p:nvSpPr>
        <p:spPr>
          <a:xfrm>
            <a:off x="2913677" y="4119012"/>
            <a:ext cx="435413" cy="435489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04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40" name="标题"/>
          <p:cNvSpPr txBox="1"/>
          <p:nvPr>
            <p:custDataLst>
              <p:tags r:id="rId7"/>
            </p:custDataLst>
          </p:nvPr>
        </p:nvSpPr>
        <p:spPr>
          <a:xfrm>
            <a:off x="2586446" y="4720603"/>
            <a:ext cx="1928138" cy="784973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 lnSpcReduction="10000"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500" dirty="0">
                <a:solidFill>
                  <a:schemeClr val="tx1"/>
                </a:solidFill>
                <a:uFillTx/>
                <a:sym typeface="+mn-ea"/>
              </a:rPr>
              <a:t>• Feedback system</a:t>
            </a:r>
            <a:endParaRPr lang="en-US" sz="1500" dirty="0">
              <a:solidFill>
                <a:schemeClr val="tx1"/>
              </a:solidFill>
              <a:uFillTx/>
              <a:latin typeface="+mj-lt"/>
              <a:sym typeface="+mn-ea"/>
            </a:endParaRPr>
          </a:p>
          <a:p>
            <a:endParaRPr lang="en-US" sz="1500" b="1" dirty="0">
              <a:latin typeface="+mj-lt"/>
            </a:endParaRPr>
          </a:p>
        </p:txBody>
      </p:sp>
      <p:cxnSp>
        <p:nvCxnSpPr>
          <p:cNvPr id="44" name="直接连接符 43"/>
          <p:cNvCxnSpPr/>
          <p:nvPr>
            <p:custDataLst>
              <p:tags r:id="rId8"/>
            </p:custDataLst>
          </p:nvPr>
        </p:nvCxnSpPr>
        <p:spPr>
          <a:xfrm>
            <a:off x="5857326" y="2494766"/>
            <a:ext cx="0" cy="1371321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序号"/>
          <p:cNvSpPr/>
          <p:nvPr>
            <p:custDataLst>
              <p:tags r:id="rId9"/>
            </p:custDataLst>
          </p:nvPr>
        </p:nvSpPr>
        <p:spPr>
          <a:xfrm>
            <a:off x="4071131" y="2479047"/>
            <a:ext cx="435413" cy="435489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02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49" name="标题"/>
          <p:cNvSpPr txBox="1"/>
          <p:nvPr>
            <p:custDataLst>
              <p:tags r:id="rId10"/>
            </p:custDataLst>
          </p:nvPr>
        </p:nvSpPr>
        <p:spPr>
          <a:xfrm>
            <a:off x="3743900" y="3080638"/>
            <a:ext cx="1928138" cy="784973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500" dirty="0">
                <a:solidFill>
                  <a:schemeClr val="tx1"/>
                </a:solidFill>
                <a:uFillTx/>
                <a:sym typeface="+mn-ea"/>
              </a:rPr>
              <a:t>• Dynamic menu display</a:t>
            </a:r>
            <a:endParaRPr lang="en-US" sz="1500" dirty="0">
              <a:solidFill>
                <a:schemeClr val="tx1"/>
              </a:solidFill>
              <a:uFillTx/>
              <a:latin typeface="+mj-lt"/>
              <a:sym typeface="+mn-ea"/>
            </a:endParaRPr>
          </a:p>
          <a:p>
            <a:endParaRPr lang="zh-CN" altLang="en-US" sz="1500" b="1" dirty="0">
              <a:latin typeface="+mj-lt"/>
            </a:endParaRPr>
          </a:p>
        </p:txBody>
      </p:sp>
      <p:sp>
        <p:nvSpPr>
          <p:cNvPr id="54" name="序号"/>
          <p:cNvSpPr/>
          <p:nvPr>
            <p:custDataLst>
              <p:tags r:id="rId11"/>
            </p:custDataLst>
          </p:nvPr>
        </p:nvSpPr>
        <p:spPr>
          <a:xfrm>
            <a:off x="5212867" y="4119012"/>
            <a:ext cx="435413" cy="435489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05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56" name="标题"/>
          <p:cNvSpPr txBox="1"/>
          <p:nvPr>
            <p:custDataLst>
              <p:tags r:id="rId12"/>
            </p:custDataLst>
          </p:nvPr>
        </p:nvSpPr>
        <p:spPr>
          <a:xfrm>
            <a:off x="4885637" y="4720603"/>
            <a:ext cx="1928138" cy="784973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500" dirty="0">
                <a:solidFill>
                  <a:schemeClr val="tx1"/>
                </a:solidFill>
                <a:uFillTx/>
                <a:sym typeface="+mn-ea"/>
              </a:rPr>
              <a:t>• Update password functionality</a:t>
            </a:r>
            <a:endParaRPr lang="en-US" sz="1500" dirty="0">
              <a:solidFill>
                <a:schemeClr val="tx1"/>
              </a:solidFill>
              <a:uFillTx/>
              <a:latin typeface="+mj-lt"/>
              <a:sym typeface="+mn-ea"/>
            </a:endParaRPr>
          </a:p>
          <a:p>
            <a:endParaRPr lang="en-US" sz="1500" b="1" dirty="0">
              <a:latin typeface="+mj-lt"/>
            </a:endParaRPr>
          </a:p>
        </p:txBody>
      </p:sp>
      <p:sp>
        <p:nvSpPr>
          <p:cNvPr id="63" name="序号"/>
          <p:cNvSpPr/>
          <p:nvPr>
            <p:custDataLst>
              <p:tags r:id="rId13"/>
            </p:custDataLst>
          </p:nvPr>
        </p:nvSpPr>
        <p:spPr>
          <a:xfrm>
            <a:off x="6483685" y="2479047"/>
            <a:ext cx="435413" cy="435489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03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65" name="标题"/>
          <p:cNvSpPr txBox="1"/>
          <p:nvPr>
            <p:custDataLst>
              <p:tags r:id="rId14"/>
            </p:custDataLst>
          </p:nvPr>
        </p:nvSpPr>
        <p:spPr>
          <a:xfrm>
            <a:off x="5947841" y="3081273"/>
            <a:ext cx="1928138" cy="784973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 fontScale="80000"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500" dirty="0">
                <a:solidFill>
                  <a:schemeClr val="tx1"/>
                </a:solidFill>
                <a:uFillTx/>
                <a:sym typeface="+mn-ea"/>
              </a:rPr>
              <a:t>• Admin dashboard (manage users/orders/reservations)</a:t>
            </a:r>
            <a:endParaRPr lang="en-US" sz="1500" dirty="0">
              <a:solidFill>
                <a:schemeClr val="tx1"/>
              </a:solidFill>
              <a:uFillTx/>
              <a:latin typeface="+mj-lt"/>
              <a:sym typeface="+mn-ea"/>
            </a:endParaRPr>
          </a:p>
          <a:p>
            <a:endParaRPr lang="en-US" sz="1500" b="1" dirty="0">
              <a:latin typeface="+mj-lt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Testing &amp; Results</a:t>
            </a:r>
            <a:endParaRPr lang="en-US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4123905" y="1989141"/>
            <a:ext cx="3778793" cy="33752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r>
              <a:rPr lang="en-US" sz="195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PART One</a:t>
            </a:r>
            <a:endParaRPr lang="en-US" sz="1950" dirty="0">
              <a:solidFill>
                <a:schemeClr val="accent5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标题"/>
          <p:cNvSpPr txBox="1"/>
          <p:nvPr>
            <p:custDataLst>
              <p:tags r:id="rId3"/>
            </p:custDataLst>
          </p:nvPr>
        </p:nvSpPr>
        <p:spPr>
          <a:xfrm>
            <a:off x="4123905" y="2371126"/>
            <a:ext cx="4112291" cy="8387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r>
              <a:rPr lang="zh-CN" altLang="en-US" sz="165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• Manual testing for all modules</a:t>
            </a:r>
            <a:endParaRPr lang="zh-CN" altLang="en-US" sz="165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4635441" y="3209873"/>
            <a:ext cx="3778793" cy="33752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r>
              <a:rPr lang="en-US" sz="195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PART Two</a:t>
            </a:r>
            <a:endParaRPr lang="en-US" sz="1950" dirty="0">
              <a:solidFill>
                <a:schemeClr val="accent5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标题"/>
          <p:cNvSpPr txBox="1"/>
          <p:nvPr>
            <p:custDataLst>
              <p:tags r:id="rId5"/>
            </p:custDataLst>
          </p:nvPr>
        </p:nvSpPr>
        <p:spPr>
          <a:xfrm>
            <a:off x="4635441" y="3591382"/>
            <a:ext cx="3778795" cy="8386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60000"/>
          </a:bodyPr>
          <a:p>
            <a:r>
              <a:rPr lang="zh-CN" altLang="en-US" sz="27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• Edge case handling (e.g., duplicate orders, password reset)</a:t>
            </a:r>
            <a:endParaRPr lang="zh-CN" altLang="en-US" sz="27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序号"/>
          <p:cNvSpPr txBox="1"/>
          <p:nvPr>
            <p:custDataLst>
              <p:tags r:id="rId6"/>
            </p:custDataLst>
          </p:nvPr>
        </p:nvSpPr>
        <p:spPr>
          <a:xfrm>
            <a:off x="4123905" y="4430129"/>
            <a:ext cx="3778793" cy="33752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r>
              <a:rPr lang="en-US" sz="195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PART T</a:t>
            </a:r>
            <a:r>
              <a:rPr lang="en-US" altLang="zh-CN" sz="195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hree</a:t>
            </a:r>
            <a:endParaRPr lang="en-US" sz="1950" dirty="0">
              <a:solidFill>
                <a:schemeClr val="accent5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标题"/>
          <p:cNvSpPr txBox="1"/>
          <p:nvPr>
            <p:custDataLst>
              <p:tags r:id="rId7"/>
            </p:custDataLst>
          </p:nvPr>
        </p:nvSpPr>
        <p:spPr>
          <a:xfrm>
            <a:off x="4123905" y="4812114"/>
            <a:ext cx="4112291" cy="8387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r>
              <a:rPr lang="zh-CN" altLang="en-US" sz="165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• Positive feedback on user experience</a:t>
            </a:r>
            <a:endParaRPr lang="zh-CN" altLang="en-US" sz="165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2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2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05"/>
</p:tagLst>
</file>

<file path=ppt/tags/tag17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05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05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内容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9"/>
  <p:tag name="KSO_WM_UNIT_TEXT_FILL_FORE_SCHEMECOLOR_INDEX_2_POS" val="0.532"/>
  <p:tag name="KSO_WM_UNIT_TEXT_FILL_FORE_SCHEMECOLOR_INDEX_2_TRANS" val="0"/>
  <p:tag name="KSO_WM_UNIT_TEXT_FILL_FORE_SCHEMECOLOR_INDEX_3_BRIGHTNESS" val="0"/>
  <p:tag name="KSO_WM_UNIT_TEXT_FILL_FORE_SCHEMECOLOR_INDEX_3" val="6"/>
  <p:tag name="KSO_WM_UNIT_TEXT_FILL_FORE_SCHEMECOLOR_INDEX_3_POS" val="1"/>
  <p:tag name="KSO_WM_UNIT_TEXT_FILL_FORE_SCHEMECOLOR_INDEX_3_TRANS" val="0"/>
  <p:tag name="KSO_WM_UNIT_TEXT_FILL_GRADIENT_TYPE" val="0"/>
  <p:tag name="KSO_WM_UNIT_TEXT_FILL_GRADIENT_ANGLE" val="0"/>
  <p:tag name="KSO_WM_UNIT_TEXT_FILL_GRADIENT_DIRECTION" val="3"/>
  <p:tag name="KSO_WM_UNIT_TEXT_FILL_TYPE" val="3"/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LINE_FORE_SCHEMECOLOR_INDEX_BRIGHTNESS" val="0.4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FILL_FORE_SCHEMECOLOR_INDEX_1_BRIGHTNESS" val="0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9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14"/>
  <p:tag name="KSO_WM_UNIT_TEXT_FILL_TYPE" val="1"/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1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3.0"/>
  <p:tag name="KSO_WM_BEAUTIFY_FLAG" val="#wm#"/>
  <p:tag name="KSO_WM_TEMPLATE_CATEGORY" val="custom"/>
  <p:tag name="KSO_WM_TEMPLATE_INDEX" val="20233412"/>
</p:tagLst>
</file>

<file path=ppt/tags/tag277.xml><?xml version="1.0" encoding="utf-8"?>
<p:tagLst xmlns:p="http://schemas.openxmlformats.org/presentationml/2006/main">
  <p:tag name="KSO_WM_SPECIAL_SOURCE" val="bdnull"/>
  <p:tag name="KSO_WM_TEMPLATE_THUMBS_INDEX" val="1、11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1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0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  <p:tag name="KSO_WM_BEAUTIFY_FLAG" val="#wm#"/>
</p:tagLst>
</file>

<file path=ppt/tags/tag31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耐心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351.xml><?xml version="1.0" encoding="utf-8"?>
<p:tagLst xmlns:p="http://schemas.openxmlformats.org/presentationml/2006/main">
  <p:tag name="KSO_WM_SPECIAL_SOURCE" val="bdnull"/>
  <p:tag name="KSO_WM_TEMPLATE_THUMBS_INDEX" val="1、11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4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SUBTYPE" val="b"/>
  <p:tag name="KSO_WM_UNIT_PRESET_TEXT" val="汇报人: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2*i*3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4"/>
  <p:tag name="KSO_WM_UNIT_ID" val="_2*i*4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2*i*5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2*i*6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4*i*5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6"/>
  <p:tag name="KSO_WM_UNIT_ID" val="_4*i*6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5*i*3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7*i*3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10*i*3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2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UNIT_SUBTYPE" val="b"/>
  <p:tag name="KSO_WM_UNIT_PRESET_TEXT" val="汇报人: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0*i*3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2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462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1"/>
  <p:tag name="KSO_WM_TAG_VERSION" val="1.0"/>
  <p:tag name="KSO_WM_BEAUTIFY_FLAG" val="#wm#"/>
  <p:tag name="KSO_WM_TEMPLATE_CATEGORY" val="custom"/>
  <p:tag name="KSO_WM_TEMPLATE_INDEX" val="20233424"/>
</p:tagLst>
</file>

<file path=ppt/tags/tag46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5_1*a*1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Your title here"/>
</p:tagLst>
</file>

<file path=ppt/tags/tag4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05_1*b*1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NEW PRODUCT"/>
</p:tagLst>
</file>

<file path=ppt/tags/tag46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05_1*f*4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Name"/>
</p:tagLst>
</file>

<file path=ppt/tags/tag467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05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05"/>
  <p:tag name="KSO_WM_SLIDE_LAYOUT" val="a_b_f"/>
  <p:tag name="KSO_WM_SLIDE_LAYOUT_CNT" val="1_1_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27_1*i*1"/>
  <p:tag name="KSO_WM_TEMPLATE_CATEGORY" val="custom"/>
  <p:tag name="KSO_WM_TEMPLATE_INDEX" val="20238327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27_1*i*2"/>
  <p:tag name="KSO_WM_TEMPLATE_CATEGORY" val="custom"/>
  <p:tag name="KSO_WM_TEMPLATE_INDEX" val="20238327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27"/>
  <p:tag name="KSO_WM_UNIT_ID" val="custom20238327_1*a*1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471.xml><?xml version="1.0" encoding="utf-8"?>
<p:tagLst xmlns:p="http://schemas.openxmlformats.org/presentationml/2006/main">
  <p:tag name="KSO_WM_UNIT_VALUE" val="1298*129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27_1*d*1"/>
  <p:tag name="KSO_WM_TEMPLATE_CATEGORY" val="custom"/>
  <p:tag name="KSO_WM_TEMPLATE_INDEX" val="20238327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472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204.44999694824224,&quot;left&quot;:39.185348227193025,&quot;top&quot;:217.35004089595765,&quot;width&quot;:354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45_1*l_h_f*1_1_1"/>
  <p:tag name="KSO_WM_TEMPLATE_CATEGORY" val="diagram"/>
  <p:tag name="KSO_WM_TEMPLATE_INDEX" val="20237945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UNIT_TEXT_FILL_FORE_SCHEMECOLOR_INDEX" val="1"/>
  <p:tag name="KSO_WM_UNIT_TEXT_FILL_TYPE" val="1"/>
  <p:tag name="KSO_WM_UNIT_USESOURCEFORMAT_APPLY" val="1"/>
</p:tagLst>
</file>

<file path=ppt/tags/tag473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204.44999694824224,&quot;left&quot;:39.185348227193025,&quot;top&quot;:217.35004089595765,&quot;width&quot;:354.70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45_1*l_h_a*1_1_1"/>
  <p:tag name="KSO_WM_TEMPLATE_CATEGORY" val="diagram"/>
  <p:tag name="KSO_WM_TEMPLATE_INDEX" val="20237945"/>
  <p:tag name="KSO_WM_UNIT_LAYERLEVEL" val="1_1_1"/>
  <p:tag name="KSO_WM_TAG_VERSION" val="3.0"/>
  <p:tag name="KSO_WM_BEAUTIFY_FLAG" val="#wm#"/>
  <p:tag name="KSO_WM_UNIT_PRESET_TEXT" val="Your title here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474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354.7*157.75"/>
  <p:tag name="KSO_WM_SLIDE_POSITION" val="111.364*280.55"/>
  <p:tag name="KSO_WM_TEMPLATE_INDEX" val="20238327"/>
  <p:tag name="KSO_WM_TEMPLATE_SUBCATEGORY" val="0"/>
  <p:tag name="KSO_WM_SLIDE_INDEX" val="1"/>
  <p:tag name="KSO_WM_TAG_VERSION" val="3.0"/>
  <p:tag name="KSO_WM_SLIDE_ID" val="custom20238327_1"/>
  <p:tag name="KSO_WM_SLIDE_ITEM_CNT" val="1"/>
  <p:tag name="KSO_WM_SPECIAL_SOURCE" val="bdnull"/>
</p:tagLst>
</file>

<file path=ppt/tags/tag475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12_4*a*1"/>
  <p:tag name="KSO_WM_TEMPLATE_CATEGORY" val="custom"/>
  <p:tag name="KSO_WM_TEMPLATE_INDEX" val="20233412"/>
  <p:tag name="KSO_WM_UNIT_LAYERLEVEL" val="1"/>
  <p:tag name="KSO_WM_TAG_VERSION" val="3.0"/>
  <p:tag name="KSO_WM_BEAUTIFY_FLAG" val="#wm#"/>
  <p:tag name="KSO_WM_UNIT_PRESET_TEXT" val="Contents "/>
  <p:tag name="KSO_WM_UNIT_TEXT_FILL_FORE_SCHEMECOLOR_INDEX" val="13"/>
  <p:tag name="KSO_WM_UNIT_TEXT_FILL_TYPE" val="1"/>
  <p:tag name="KSO_WM_UNIT_USESOURCEFORMAT_APPLY" val="1"/>
</p:tagLst>
</file>

<file path=ppt/tags/tag4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3412_4*l_h_i*1_2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4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3412_4*l_h_i*1_3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4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3412_4*l_h_i*1_4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4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412_4*l_h_i*1_1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412_4*l_h_f*1_1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4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412_4*l_h_i*1_2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4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3412_4*l_h_f*1_2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4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412_4*l_h_i*1_3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4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412_4*l_h_f*1_3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4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3412_4*l_h_i*1_4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4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3412_4*l_h_f*1_4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487.xml><?xml version="1.0" encoding="utf-8"?>
<p:tagLst xmlns:p="http://schemas.openxmlformats.org/presentationml/2006/main">
  <p:tag name="KSO_WM_SLIDE_ID" val="custom20233412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12"/>
  <p:tag name="KSO_WM_SLIDE_LAYOUT" val="a_l"/>
  <p:tag name="KSO_WM_SLIDE_LAYOUT_CNT" val="1_1"/>
</p:tagLst>
</file>

<file path=ppt/tags/tag4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41"/>
  <p:tag name="KSO_WM_UNIT_ID" val="custom20238241_1*a*1"/>
  <p:tag name="KSO_WM_UNIT_PRESET_TEXT" val="Your title here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41_1*i*1"/>
  <p:tag name="KSO_WM_TEMPLATE_CATEGORY" val="custom"/>
  <p:tag name="KSO_WM_TEMPLATE_INDEX" val="20238241"/>
  <p:tag name="KSO_WM_UNIT_LAYERLEVEL" val="1"/>
  <p:tag name="KSO_WM_TAG_VERSION" val="3.0"/>
  <p:tag name="KSO_WM_BEAUTIFY_FLAG" val="#wm#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UNIT_VALUE" val="855*9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41_1*d*1"/>
  <p:tag name="KSO_WM_TEMPLATE_CATEGORY" val="custom"/>
  <p:tag name="KSO_WM_TEMPLATE_INDEX" val="20238241"/>
  <p:tag name="KSO_WM_UNIT_LAYERLEVEL" val="1"/>
  <p:tag name="KSO_WM_TAG_VERSION" val="3.0"/>
  <p:tag name="KSO_WM_BEAUTIFY_FLAG" val="#wm#"/>
  <p:tag name="KSO_WM_UNIT_USESOURCEFORMAT_APPLY" val="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8326_3*l_h_i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USESOURCEFORMAT_APPLY" val="1"/>
</p:tagLst>
</file>

<file path=ppt/tags/tag492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326_3*l_h_i*1_1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4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326_3*l_h_a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4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326_3*l_h_f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8326_3*l_h_i*1_3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USESOURCEFORMAT_APPLY" val="1"/>
</p:tagLst>
</file>

<file path=ppt/tags/tag496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326_3*l_h_i*1_3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4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326_3*l_h_a*1_3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8326_3*l_h_i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USESOURCEFORMAT_APPLY" val="1"/>
</p:tagLst>
</file>

<file path=ppt/tags/tag499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26_3*l_h_i*1_2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326_3*l_h_a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5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326_3*l_h_f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8326_3*l_h_i*1_4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1"/>
  <p:tag name="KSO_WM_UNIT_TEXT_FILL_TYPE" val="1"/>
  <p:tag name="KSO_WM_UNIT_USESOURCEFORMAT_APPLY" val="1"/>
</p:tagLst>
</file>

<file path=ppt/tags/tag503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8326_3*l_h_i*1_4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5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8326_3*l_h_a*1_4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50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9.752*323.587"/>
  <p:tag name="KSO_WM_SLIDE_POSITION" val="367.27*143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1"/>
  <p:tag name="KSO_WM_TEMPLATE_SUBCATEGORY" val="0"/>
  <p:tag name="KSO_WM_SLIDE_INDEX" val="1"/>
  <p:tag name="KSO_WM_TAG_VERSION" val="3.0"/>
  <p:tag name="KSO_WM_SLIDE_ID" val="custom20238241_1"/>
  <p:tag name="KSO_WM_SLIDE_ITEM_CNT" val="3"/>
</p:tagLst>
</file>

<file path=ppt/tags/tag506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04_4*a*1"/>
  <p:tag name="KSO_WM_TEMPLATE_CATEGORY" val="custom"/>
  <p:tag name="KSO_WM_TEMPLATE_INDEX" val="20233404"/>
  <p:tag name="KSO_WM_UNIT_LAYERLEVEL" val="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5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404_4*l_h_i*1_2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3404_4*l_h_f*1_2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3404_4*l_h_i*1_4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3404_4*l_h_f*1_4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404_4*l_h_i*1_1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404_4*l_h_f*1_1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404_4*l_h_i*1_3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404_4*l_h_f*1_3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5.xml><?xml version="1.0" encoding="utf-8"?>
<p:tagLst xmlns:p="http://schemas.openxmlformats.org/presentationml/2006/main">
  <p:tag name="KSO_WM_SLIDE_ID" val="custom20233404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04"/>
  <p:tag name="KSO_WM_SLIDE_LAYOUT" val="a_l"/>
  <p:tag name="KSO_WM_SLIDE_LAYOUT_CNT" val="1_1"/>
</p:tagLst>
</file>

<file path=ppt/tags/tag516.xml><?xml version="1.0" encoding="utf-8"?>
<p:tagLst xmlns:p="http://schemas.openxmlformats.org/presentationml/2006/main">
  <p:tag name="KSO_WM_UNIT_VALUE" val="1900*20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409_1*d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409_1*i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409_1*a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409_1*i*2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8409_1*i*3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1.xml><?xml version="1.0" encoding="utf-8"?>
<p:tagLst xmlns:p="http://schemas.openxmlformats.org/presentationml/2006/main">
  <p:tag name="KSO_WM_UNIT_TEXT_FILL_FORE_SCHEMECOLOR_INDEX_BRIGHTNESS" val="0.25"/>
  <p:tag name="KSO_WM_DIAGRAM_MAX_ITEMCNT" val="1"/>
  <p:tag name="KSO_WM_DIAGRAM_MIN_ITEMCNT" val="1"/>
  <p:tag name="KSO_WM_DIAGRAM_VIRTUALLY_FRAME" val="{&quot;height&quot;:207.13685607910156,&quot;left&quot;:396.5638216370109,&quot;top&quot;:210.5829105431264,&quot;width&quot;:302.68975830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74_1*l_h_f*1_1_1"/>
  <p:tag name="KSO_WM_TEMPLATE_CATEGORY" val="diagram"/>
  <p:tag name="KSO_WM_TEMPLATE_INDEX" val="20237974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522.xml><?xml version="1.0" encoding="utf-8"?>
<p:tagLst xmlns:p="http://schemas.openxmlformats.org/presentationml/2006/main">
  <p:tag name="KSO_WM_SLIDE_ID" val="custom20238409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8409"/>
  <p:tag name="KSO_WM_SLIDE_TYPE" val="text"/>
  <p:tag name="KSO_WM_SLIDE_SUBTYPE" val="picTxt"/>
  <p:tag name="KSO_WM_SLIDE_SIZE" val="302.69*207.137"/>
  <p:tag name="KSO_WM_SLIDE_POSITION" val="579.205*225.28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63_1*i*1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63_1*i*2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14"/>
  <p:tag name="KSO_WM_UNIT_TEXT_FILL_FORE_SCHEMECOLOR_INDEX" val="13"/>
  <p:tag name="KSO_WM_UNIT_TEXT_FILL_TYPE" val="1"/>
  <p:tag name="KSO_WM_UNIT_USESOURCEFORMAT_APPLY" val="1"/>
</p:tagLst>
</file>

<file path=ppt/tags/tag5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63"/>
  <p:tag name="KSO_WM_UNIT_ID" val="custom20238363_1*a*1"/>
  <p:tag name="KSO_WM_UNIT_PRESET_TEXT" val="The title goes here"/>
  <p:tag name="KSO_WM_UNIT_TEXT_FILL_FORE_SCHEMECOLOR_INDEX" val="2"/>
  <p:tag name="KSO_WM_UNIT_TEXT_FILL_TYPE" val="1"/>
  <p:tag name="KSO_WM_UNIT_USESOURCEFORMAT_APPLY" val="1"/>
</p:tagLst>
</file>

<file path=ppt/tags/tag526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picTxt"/>
  <p:tag name="KSO_WM_SLIDE_SIZE" val="851.107*361.093"/>
  <p:tag name="KSO_WM_SLIDE_POSITION" val="54.75*134.907"/>
  <p:tag name="KSO_WM_TEMPLATE_INDEX" val="20238363"/>
  <p:tag name="KSO_WM_TEMPLATE_SUBCATEGORY" val="0"/>
  <p:tag name="KSO_WM_SLIDE_INDEX" val="1"/>
  <p:tag name="KSO_WM_TAG_VERSION" val="3.0"/>
  <p:tag name="KSO_WM_SLIDE_ID" val="custom20238363_1"/>
  <p:tag name="KSO_WM_SLIDE_ITEM_CNT" val="6"/>
  <p:tag name="KSO_WM_SPECIAL_SOURCE" val="bdnull"/>
</p:tagLst>
</file>

<file path=ppt/tags/tag527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12_4*a*1"/>
  <p:tag name="KSO_WM_TEMPLATE_CATEGORY" val="custom"/>
  <p:tag name="KSO_WM_TEMPLATE_INDEX" val="20233412"/>
  <p:tag name="KSO_WM_UNIT_LAYERLEVEL" val="1"/>
  <p:tag name="KSO_WM_TAG_VERSION" val="3.0"/>
  <p:tag name="KSO_WM_BEAUTIFY_FLAG" val="#wm#"/>
  <p:tag name="KSO_WM_UNIT_PRESET_TEXT" val="Contents "/>
  <p:tag name="KSO_WM_UNIT_TEXT_FILL_FORE_SCHEMECOLOR_INDEX" val="13"/>
  <p:tag name="KSO_WM_UNIT_TEXT_FILL_TYPE" val="1"/>
  <p:tag name="KSO_WM_UNIT_USESOURCEFORMAT_APPLY" val="1"/>
</p:tagLst>
</file>

<file path=ppt/tags/tag5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3412_5*h_i*2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5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412_5*h_i*1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412_5*h_f*1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5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33412_5*h_i*5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5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3412_5*h_i*4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5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3412_5*h_f*4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5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3412_5*h_i*3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5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412_5*h_i*2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5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3412_5*h_f*2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5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3412_5*h_i*5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5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3412_5*h_f*5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5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412_5*h_i*3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5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412_5*h_f*3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541.xml><?xml version="1.0" encoding="utf-8"?>
<p:tagLst xmlns:p="http://schemas.openxmlformats.org/presentationml/2006/main">
  <p:tag name="KSO_WM_SLIDE_ID" val="custom20233412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12"/>
  <p:tag name="KSO_WM_SLIDE_LAYOUT" val="a_l"/>
  <p:tag name="KSO_WM_SLIDE_LAYOUT_CNT" val="1_1"/>
</p:tagLst>
</file>

<file path=ppt/tags/tag542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24_4*a*1"/>
  <p:tag name="KSO_WM_TEMPLATE_CATEGORY" val="custom"/>
  <p:tag name="KSO_WM_TEMPLATE_INDEX" val="20233424"/>
  <p:tag name="KSO_WM_UNIT_LAYERLEVEL" val="1"/>
  <p:tag name="KSO_WM_TAG_VERSION" val="1.0"/>
  <p:tag name="KSO_WM_BEAUTIFY_FLAG" val="#wm#"/>
  <p:tag name="KSO_WM_UNIT_PRESET_TEXT" val="CONTENTS"/>
  <p:tag name="KSO_WM_UNIT_TEXT_FILL_FORE_SCHEMECOLOR_INDEX" val="14"/>
  <p:tag name="KSO_WM_UNIT_TEXT_FILL_TYPE" val="1"/>
  <p:tag name="KSO_WM_UNIT_USESOURCEFORMAT_APPLY" val="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91_3*l_h_i*1_1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PART On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9"/>
  <p:tag name="KSO_WM_UNIT_TEXT_FILL_TYPE" val="1"/>
  <p:tag name="KSO_WM_UNIT_USESOURCEFORMAT_APPLY" val="1"/>
</p:tagLst>
</file>

<file path=ppt/tags/tag5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91_3*l_h_a*1_1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91_3*l_h_i*1_2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PART Two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9"/>
  <p:tag name="KSO_WM_UNIT_TEXT_FILL_TYPE" val="1"/>
  <p:tag name="KSO_WM_UNIT_USESOURCEFORMAT_APPLY" val="1"/>
</p:tagLst>
</file>

<file path=ppt/tags/tag5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91_3*l_h_a*1_2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91_3*l_h_i*1_3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PART Thre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9"/>
  <p:tag name="KSO_WM_UNIT_TEXT_FILL_TYPE" val="1"/>
  <p:tag name="KSO_WM_UNIT_USESOURCEFORMAT_APPLY" val="1"/>
</p:tagLst>
</file>

<file path=ppt/tags/tag5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91_3*l_h_a*1_3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4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SPECIAL_SOURCE" val="bdnull"/>
  <p:tag name="KSO_WM_SLIDE_ID" val="custom20233424_4"/>
  <p:tag name="KSO_WM_TEMPLATE_SUBCATEGORY" val="2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33424"/>
  <p:tag name="KSO_WM_SLIDE_LAYOUT" val="a_l"/>
  <p:tag name="KSO_WM_SLIDE_LAYOUT_CNT" val="1_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5_1*a*1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Your title here"/>
</p:tagLst>
</file>

<file path=ppt/tags/tag5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05_1*b*1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NEW PRODUCT"/>
</p:tagLst>
</file>

<file path=ppt/tags/tag552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05_1*f*4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Name"/>
</p:tagLst>
</file>

<file path=ppt/tags/tag553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05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05"/>
  <p:tag name="KSO_WM_SLIDE_LAYOUT" val="a_b_f"/>
  <p:tag name="KSO_WM_SLIDE_LAYOUT_CNT" val="1_1_1"/>
</p:tagLst>
</file>

<file path=ppt/tags/tag55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5_9*a*1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THANKS"/>
</p:tagLst>
</file>

<file path=ppt/tags/tag555.xml><?xml version="1.0" encoding="utf-8"?>
<p:tagLst xmlns:p="http://schemas.openxmlformats.org/presentationml/2006/main">
  <p:tag name="KSO_WM_SPECIAL_SOURCE" val="bdnull"/>
  <p:tag name="KSO_WM_SLIDE_ID" val="custom20238005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005"/>
  <p:tag name="KSO_WM_SLIDE_LAYOUT" val="a_f"/>
  <p:tag name="KSO_WM_SLIDE_LAYOUT_CNT" val="1_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05"/>
</p:tagLst>
</file>

<file path=ppt/tags/tag8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05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05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自定义 141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194EC5"/>
      </a:accent1>
      <a:accent2>
        <a:srgbClr val="9272C0"/>
      </a:accent2>
      <a:accent3>
        <a:srgbClr val="C95892"/>
      </a:accent3>
      <a:accent4>
        <a:srgbClr val="E84F7D"/>
      </a:accent4>
      <a:accent5>
        <a:srgbClr val="7CE260"/>
      </a:accent5>
      <a:accent6>
        <a:srgbClr val="FFC000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Theme">
  <a:themeElements>
    <a:clrScheme name="自定义 141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194EC5"/>
      </a:accent1>
      <a:accent2>
        <a:srgbClr val="9272C0"/>
      </a:accent2>
      <a:accent3>
        <a:srgbClr val="C95892"/>
      </a:accent3>
      <a:accent4>
        <a:srgbClr val="E84F7D"/>
      </a:accent4>
      <a:accent5>
        <a:srgbClr val="7CE260"/>
      </a:accent5>
      <a:accent6>
        <a:srgbClr val="FFC000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自定义 7">
      <a:dk1>
        <a:srgbClr val="000000"/>
      </a:dk1>
      <a:lt1>
        <a:srgbClr val="FFFFFF"/>
      </a:lt1>
      <a:dk2>
        <a:srgbClr val="44546A"/>
      </a:dk2>
      <a:lt2>
        <a:srgbClr val="F2F3F7"/>
      </a:lt2>
      <a:accent1>
        <a:srgbClr val="1CA5F0"/>
      </a:accent1>
      <a:accent2>
        <a:srgbClr val="0048E5"/>
      </a:accent2>
      <a:accent3>
        <a:srgbClr val="55D5EF"/>
      </a:accent3>
      <a:accent4>
        <a:srgbClr val="5845AA"/>
      </a:accent4>
      <a:accent5>
        <a:srgbClr val="7E6CFF"/>
      </a:accent5>
      <a:accent6>
        <a:srgbClr val="F6406A"/>
      </a:accent6>
      <a:hlink>
        <a:srgbClr val="2B86F7"/>
      </a:hlink>
      <a:folHlink>
        <a:srgbClr val="E537EB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自定义 62">
      <a:dk1>
        <a:srgbClr val="000000"/>
      </a:dk1>
      <a:lt1>
        <a:srgbClr val="FFFFFF"/>
      </a:lt1>
      <a:dk2>
        <a:srgbClr val="44546A"/>
      </a:dk2>
      <a:lt2>
        <a:srgbClr val="E2EAFE"/>
      </a:lt2>
      <a:accent1>
        <a:srgbClr val="044AFA"/>
      </a:accent1>
      <a:accent2>
        <a:srgbClr val="0366F7"/>
      </a:accent2>
      <a:accent3>
        <a:srgbClr val="0282F4"/>
      </a:accent3>
      <a:accent4>
        <a:srgbClr val="029FF1"/>
      </a:accent4>
      <a:accent5>
        <a:srgbClr val="01BBEE"/>
      </a:accent5>
      <a:accent6>
        <a:srgbClr val="00D7EB"/>
      </a:accent6>
      <a:hlink>
        <a:srgbClr val="FF0000"/>
      </a:hlink>
      <a:folHlink>
        <a:srgbClr val="E420E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自定义 66">
      <a:dk1>
        <a:sysClr val="windowText" lastClr="000000"/>
      </a:dk1>
      <a:lt1>
        <a:sysClr val="window" lastClr="FFFFFF"/>
      </a:lt1>
      <a:dk2>
        <a:srgbClr val="005FD3"/>
      </a:dk2>
      <a:lt2>
        <a:srgbClr val="F6FAFF"/>
      </a:lt2>
      <a:accent1>
        <a:srgbClr val="4799FF"/>
      </a:accent1>
      <a:accent2>
        <a:srgbClr val="39C0FD"/>
      </a:accent2>
      <a:accent3>
        <a:srgbClr val="53D174"/>
      </a:accent3>
      <a:accent4>
        <a:srgbClr val="9FD739"/>
      </a:accent4>
      <a:accent5>
        <a:srgbClr val="FFD769"/>
      </a:accent5>
      <a:accent6>
        <a:srgbClr val="FE7962"/>
      </a:accent6>
      <a:hlink>
        <a:srgbClr val="0563C1"/>
      </a:hlink>
      <a:folHlink>
        <a:srgbClr val="954D72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1485</Words>
  <Application>WPS Presentation</Application>
  <PresentationFormat>On-screen Show (4:3)</PresentationFormat>
  <Paragraphs>134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11</vt:i4>
      </vt:variant>
    </vt:vector>
  </HeadingPairs>
  <TitlesOfParts>
    <vt:vector size="37" baseType="lpstr">
      <vt:lpstr>Arial</vt:lpstr>
      <vt:lpstr>SimSun</vt:lpstr>
      <vt:lpstr>Wingdings</vt:lpstr>
      <vt:lpstr>Arial</vt:lpstr>
      <vt:lpstr>Wingdings</vt:lpstr>
      <vt:lpstr>Inter Bold</vt:lpstr>
      <vt:lpstr>Segoe Print</vt:lpstr>
      <vt:lpstr>Inter</vt:lpstr>
      <vt:lpstr>Microsoft YaHei</vt:lpstr>
      <vt:lpstr>Arial Unicode MS</vt:lpstr>
      <vt:lpstr>Calibri</vt:lpstr>
      <vt:lpstr>Lato</vt:lpstr>
      <vt:lpstr>Manrope ExtraBold</vt:lpstr>
      <vt:lpstr>汉仪书宋二简</vt:lpstr>
      <vt:lpstr>Nunito Sans</vt:lpstr>
      <vt:lpstr>Nunito Sans ExtraBold</vt:lpstr>
      <vt:lpstr>汉仪粗圆简</vt:lpstr>
      <vt:lpstr>江城圆体 700W</vt:lpstr>
      <vt:lpstr>Mali</vt:lpstr>
      <vt:lpstr>Mali SemiBold</vt:lpstr>
      <vt:lpstr>Office Theme</vt:lpstr>
      <vt:lpstr>3_Office Theme</vt:lpstr>
      <vt:lpstr>6_Office Theme</vt:lpstr>
      <vt:lpstr>1_Office Theme</vt:lpstr>
      <vt:lpstr>7_Office Theme</vt:lpstr>
      <vt:lpstr>2_Office Theme</vt:lpstr>
      <vt:lpstr>HR.Restaurant – AI-Powered Restaurant Chatbot</vt:lpstr>
      <vt:lpstr>The title goes here</vt:lpstr>
      <vt:lpstr>Objectives</vt:lpstr>
      <vt:lpstr>Technologies Used</vt:lpstr>
      <vt:lpstr>Chatbot Use Cases</vt:lpstr>
      <vt:lpstr>PowerPoint 演示文稿</vt:lpstr>
      <vt:lpstr>System Architecture</vt:lpstr>
      <vt:lpstr>Key Features</vt:lpstr>
      <vt:lpstr>Testing &amp; Results</vt:lpstr>
      <vt:lpstr>Conclusion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HR Ranger</cp:lastModifiedBy>
  <cp:revision>5</cp:revision>
  <dcterms:created xsi:type="dcterms:W3CDTF">2013-01-27T09:14:00Z</dcterms:created>
  <dcterms:modified xsi:type="dcterms:W3CDTF">2025-05-16T15:28:16Z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242E9669E5084D7F8BDF16A99B0AAD86_12</vt:lpwstr>
  </property>
  <property fmtid="{D5CDD505-2E9C-101B-9397-08002B2CF9AE}" pid="3" name="KSOProductBuildVer">
    <vt:lpwstr>1033-12.2.0.20326</vt:lpwstr>
  </property>
</Properties>
</file>